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58" r:id="rId2"/>
  </p:sldMasterIdLst>
  <p:notesMasterIdLst>
    <p:notesMasterId r:id="rId66"/>
  </p:notesMasterIdLst>
  <p:handoutMasterIdLst>
    <p:handoutMasterId r:id="rId67"/>
  </p:handoutMasterIdLst>
  <p:sldIdLst>
    <p:sldId id="256" r:id="rId3"/>
    <p:sldId id="295" r:id="rId4"/>
    <p:sldId id="297" r:id="rId5"/>
    <p:sldId id="302" r:id="rId6"/>
    <p:sldId id="296" r:id="rId7"/>
    <p:sldId id="301" r:id="rId8"/>
    <p:sldId id="337" r:id="rId9"/>
    <p:sldId id="369" r:id="rId10"/>
    <p:sldId id="309" r:id="rId11"/>
    <p:sldId id="310" r:id="rId12"/>
    <p:sldId id="298" r:id="rId13"/>
    <p:sldId id="299" r:id="rId14"/>
    <p:sldId id="300" r:id="rId15"/>
    <p:sldId id="304" r:id="rId16"/>
    <p:sldId id="311" r:id="rId17"/>
    <p:sldId id="312" r:id="rId18"/>
    <p:sldId id="373" r:id="rId19"/>
    <p:sldId id="372" r:id="rId20"/>
    <p:sldId id="375" r:id="rId21"/>
    <p:sldId id="374" r:id="rId22"/>
    <p:sldId id="376" r:id="rId23"/>
    <p:sldId id="313" r:id="rId24"/>
    <p:sldId id="314" r:id="rId25"/>
    <p:sldId id="315" r:id="rId26"/>
    <p:sldId id="316" r:id="rId27"/>
    <p:sldId id="317" r:id="rId28"/>
    <p:sldId id="320" r:id="rId29"/>
    <p:sldId id="340" r:id="rId30"/>
    <p:sldId id="348" r:id="rId31"/>
    <p:sldId id="341" r:id="rId32"/>
    <p:sldId id="343" r:id="rId33"/>
    <p:sldId id="342" r:id="rId34"/>
    <p:sldId id="344" r:id="rId35"/>
    <p:sldId id="345" r:id="rId36"/>
    <p:sldId id="358" r:id="rId37"/>
    <p:sldId id="366" r:id="rId38"/>
    <p:sldId id="359" r:id="rId39"/>
    <p:sldId id="360" r:id="rId40"/>
    <p:sldId id="363" r:id="rId41"/>
    <p:sldId id="362" r:id="rId42"/>
    <p:sldId id="364" r:id="rId43"/>
    <p:sldId id="365" r:id="rId44"/>
    <p:sldId id="346" r:id="rId45"/>
    <p:sldId id="347" r:id="rId46"/>
    <p:sldId id="350" r:id="rId47"/>
    <p:sldId id="351" r:id="rId48"/>
    <p:sldId id="352" r:id="rId49"/>
    <p:sldId id="353" r:id="rId50"/>
    <p:sldId id="354" r:id="rId51"/>
    <p:sldId id="355" r:id="rId52"/>
    <p:sldId id="356" r:id="rId53"/>
    <p:sldId id="357" r:id="rId54"/>
    <p:sldId id="305" r:id="rId55"/>
    <p:sldId id="331" r:id="rId56"/>
    <p:sldId id="306" r:id="rId57"/>
    <p:sldId id="333" r:id="rId58"/>
    <p:sldId id="334" r:id="rId59"/>
    <p:sldId id="335" r:id="rId60"/>
    <p:sldId id="336" r:id="rId61"/>
    <p:sldId id="371" r:id="rId62"/>
    <p:sldId id="370" r:id="rId63"/>
    <p:sldId id="303" r:id="rId64"/>
    <p:sldId id="338" r:id="rId65"/>
  </p:sldIdLst>
  <p:sldSz cx="6858000" cy="51435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1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FFFFFF"/>
    <a:srgbClr val="F26D9A"/>
    <a:srgbClr val="5C5F66"/>
    <a:srgbClr val="76B1D1"/>
    <a:srgbClr val="A0C358"/>
    <a:srgbClr val="E7BB45"/>
    <a:srgbClr val="E36D62"/>
    <a:srgbClr val="E5BE48"/>
    <a:srgbClr val="56C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4660"/>
  </p:normalViewPr>
  <p:slideViewPr>
    <p:cSldViewPr showGuides="1">
      <p:cViewPr>
        <p:scale>
          <a:sx n="125" d="100"/>
          <a:sy n="125" d="100"/>
        </p:scale>
        <p:origin x="787" y="-144"/>
      </p:cViewPr>
      <p:guideLst>
        <p:guide orient="horz" pos="1801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585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2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C6-492F-8CDD-9FD63E4853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C6-492F-8CDD-9FD63E4853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4439136"/>
        <c:axId val="354434872"/>
      </c:barChart>
      <c:catAx>
        <c:axId val="354439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4434872"/>
        <c:crosses val="autoZero"/>
        <c:auto val="1"/>
        <c:lblAlgn val="ctr"/>
        <c:lblOffset val="100"/>
        <c:noMultiLvlLbl val="0"/>
      </c:catAx>
      <c:valAx>
        <c:axId val="354434872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443913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Sheet1!$B$9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2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Sheet1!$A$10:$A$13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Sheet1!$B$10:$B$13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6-4EE2-A3C2-3FD746687CEC}"/>
            </c:ext>
          </c:extLst>
        </c:ser>
        <c:ser>
          <c:idx val="1"/>
          <c:order val="1"/>
          <c:tx>
            <c:strRef>
              <c:f>Sheet1!$C$9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Sheet1!$A$10:$A$13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Sheet1!$C$10:$C$13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96-4EE2-A3C2-3FD746687C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0145008"/>
        <c:axId val="490145336"/>
      </c:barChart>
      <c:catAx>
        <c:axId val="490145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145336"/>
        <c:crosses val="autoZero"/>
        <c:auto val="1"/>
        <c:lblAlgn val="ctr"/>
        <c:lblOffset val="100"/>
        <c:noMultiLvlLbl val="0"/>
      </c:catAx>
      <c:valAx>
        <c:axId val="490145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14500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Sheet1!$B$18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Sheet1!$A$19:$A$22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Sheet1!$B$19:$B$22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0A-4280-A075-DAEBA98C9C2E}"/>
            </c:ext>
          </c:extLst>
        </c:ser>
        <c:ser>
          <c:idx val="1"/>
          <c:order val="1"/>
          <c:tx>
            <c:strRef>
              <c:f>Sheet1!$C$18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Sheet1!$A$19:$A$22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Sheet1!$C$19:$C$22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0A-4280-A075-DAEBA98C9C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0588912"/>
        <c:axId val="350590552"/>
      </c:barChart>
      <c:catAx>
        <c:axId val="350588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590552"/>
        <c:crosses val="autoZero"/>
        <c:auto val="1"/>
        <c:lblAlgn val="ctr"/>
        <c:lblOffset val="100"/>
        <c:noMultiLvlLbl val="0"/>
      </c:catAx>
      <c:valAx>
        <c:axId val="350590552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58891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Sheet1!$B$26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Sheet1!$A$27:$A$30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Sheet1!$B$27:$B$30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A2-4DDD-BD7D-80DD9B4B5C6A}"/>
            </c:ext>
          </c:extLst>
        </c:ser>
        <c:ser>
          <c:idx val="1"/>
          <c:order val="1"/>
          <c:tx>
            <c:strRef>
              <c:f>Sheet1!$C$26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Sheet1!$A$27:$A$30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Sheet1!$C$27:$C$30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A2-4DDD-BD7D-80DD9B4B5C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5272608"/>
        <c:axId val="315271296"/>
      </c:barChart>
      <c:catAx>
        <c:axId val="315272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271296"/>
        <c:crosses val="autoZero"/>
        <c:auto val="1"/>
        <c:lblAlgn val="ctr"/>
        <c:lblOffset val="100"/>
        <c:noMultiLvlLbl val="0"/>
      </c:catAx>
      <c:valAx>
        <c:axId val="315271296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27260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Sheet1!$B$34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Sheet1!$A$35:$A$38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Sheet1!$B$35:$B$38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BE-4333-81E1-24B239BA701B}"/>
            </c:ext>
          </c:extLst>
        </c:ser>
        <c:ser>
          <c:idx val="1"/>
          <c:order val="1"/>
          <c:tx>
            <c:strRef>
              <c:f>Sheet1!$C$34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Sheet1!$A$35:$A$38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Sheet1!$C$35:$C$38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BE-4333-81E1-24B239BA70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5021840"/>
        <c:axId val="355018560"/>
      </c:barChart>
      <c:catAx>
        <c:axId val="35502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5018560"/>
        <c:crosses val="autoZero"/>
        <c:auto val="1"/>
        <c:lblAlgn val="ctr"/>
        <c:lblOffset val="100"/>
        <c:noMultiLvlLbl val="0"/>
      </c:catAx>
      <c:valAx>
        <c:axId val="355018560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502184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Sheet1!$B$41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Sheet1!$A$42:$A$45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Sheet1!$B$42:$B$45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2C-4187-BCC5-AAE01F7222A4}"/>
            </c:ext>
          </c:extLst>
        </c:ser>
        <c:ser>
          <c:idx val="1"/>
          <c:order val="1"/>
          <c:tx>
            <c:strRef>
              <c:f>Sheet1!$C$41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Sheet1!$A$42:$A$45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Sheet1!$C$42:$C$45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2C-4187-BCC5-AAE01F7222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1723744"/>
        <c:axId val="481724400"/>
      </c:barChart>
      <c:catAx>
        <c:axId val="48172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724400"/>
        <c:crosses val="autoZero"/>
        <c:auto val="1"/>
        <c:lblAlgn val="ctr"/>
        <c:lblOffset val="100"/>
        <c:noMultiLvlLbl val="0"/>
      </c:catAx>
      <c:valAx>
        <c:axId val="481724400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72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87649-87BE-48A6-AB38-3A28AD0FAB86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E6650-FA3D-4205-A4D4-AA0375A177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15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4DDF7-921D-4AC8-B946-4DD615DDC886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42B24-5628-4EE2-A5C0-B4E095A44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44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3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002-KIMS BUSINESS\007-bizdesign.tv\000-PPT FOR KMONG\PSD\13-05-14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9" y="646776"/>
            <a:ext cx="2565123" cy="298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190389" y="744654"/>
            <a:ext cx="2359800" cy="19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20A1E39-4EAE-4670-B341-E876511388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" y="4203518"/>
            <a:ext cx="6857999" cy="207553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9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DAC9DBF-2FD4-4775-8F53-02C2F29C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3651870"/>
            <a:ext cx="6857999" cy="540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TEMPLATES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206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6858000" cy="776530"/>
          </a:xfrm>
          <a:prstGeom prst="rect">
            <a:avLst/>
          </a:prstGeom>
        </p:spPr>
        <p:txBody>
          <a:bodyPr anchor="ctr"/>
          <a:lstStyle>
            <a:lvl1pPr algn="ctr"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777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6858000" cy="776530"/>
          </a:xfrm>
          <a:prstGeom prst="rect">
            <a:avLst/>
          </a:prstGeom>
        </p:spPr>
        <p:txBody>
          <a:bodyPr anchor="ctr"/>
          <a:lstStyle>
            <a:lvl1pPr algn="ctr"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429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6858000" cy="776530"/>
          </a:xfrm>
          <a:prstGeom prst="rect">
            <a:avLst/>
          </a:prstGeom>
        </p:spPr>
        <p:txBody>
          <a:bodyPr anchor="ctr"/>
          <a:lstStyle>
            <a:lvl1pPr algn="ctr"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504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6858000" cy="776530"/>
          </a:xfrm>
          <a:prstGeom prst="rect">
            <a:avLst/>
          </a:prstGeom>
        </p:spPr>
        <p:txBody>
          <a:bodyPr anchor="ctr"/>
          <a:lstStyle>
            <a:lvl1pPr algn="ctr"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979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6858000" cy="776530"/>
          </a:xfrm>
          <a:prstGeom prst="rect">
            <a:avLst/>
          </a:prstGeom>
        </p:spPr>
        <p:txBody>
          <a:bodyPr anchor="ctr"/>
          <a:lstStyle>
            <a:lvl1pPr algn="ctr"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593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 hasCustomPrompt="1"/>
          </p:nvPr>
        </p:nvSpPr>
        <p:spPr>
          <a:xfrm>
            <a:off x="2753544" y="2181756"/>
            <a:ext cx="4104456" cy="542078"/>
          </a:xfrm>
          <a:prstGeom prst="rect">
            <a:avLst/>
          </a:prstGeom>
        </p:spPr>
        <p:txBody>
          <a:bodyPr anchor="ctr"/>
          <a:lstStyle>
            <a:lvl1pPr algn="l">
              <a:defRPr sz="2700"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9315AC1-362C-42C8-AC5D-93231CD549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53544" y="2734184"/>
            <a:ext cx="4104456" cy="197606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This text can be 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505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KBM-정애\014-Fullppt\PNG이미지\탭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039" y="483518"/>
            <a:ext cx="1537234" cy="252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77533" y="731206"/>
            <a:ext cx="1080504" cy="180356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993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002-KIMS BUSINESS\007-bizdesign.tv\000-PPT FOR KMONG\PSD\13-05-14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9" y="646776"/>
            <a:ext cx="2565123" cy="298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190389" y="744654"/>
            <a:ext cx="2359800" cy="19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97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6858000" cy="776530"/>
          </a:xfrm>
          <a:prstGeom prst="rect">
            <a:avLst/>
          </a:prstGeom>
        </p:spPr>
        <p:txBody>
          <a:bodyPr anchor="ctr"/>
          <a:lstStyle>
            <a:lvl1pPr algn="ctr"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2663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2676" y="1189414"/>
            <a:ext cx="1296144" cy="1958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032629" y="1189414"/>
            <a:ext cx="1296144" cy="1958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552582" y="1189414"/>
            <a:ext cx="1296144" cy="1958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072535" y="1189414"/>
            <a:ext cx="1296144" cy="1958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6858000" cy="776530"/>
          </a:xfrm>
          <a:prstGeom prst="rect">
            <a:avLst/>
          </a:prstGeom>
        </p:spPr>
        <p:txBody>
          <a:bodyPr anchor="ctr"/>
          <a:lstStyle>
            <a:lvl1pPr algn="ctr"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82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239542"/>
            <a:ext cx="6858000" cy="3348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4098" name="Picture 2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7426" y="1419625"/>
            <a:ext cx="4320480" cy="292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6858000" cy="776530"/>
          </a:xfrm>
          <a:prstGeom prst="rect">
            <a:avLst/>
          </a:prstGeom>
        </p:spPr>
        <p:txBody>
          <a:bodyPr anchor="ctr"/>
          <a:lstStyle>
            <a:lvl1pPr algn="ctr"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02879" y="1806558"/>
            <a:ext cx="2026049" cy="198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198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 hasCustomPrompt="1"/>
          </p:nvPr>
        </p:nvSpPr>
        <p:spPr>
          <a:xfrm>
            <a:off x="2753544" y="2181756"/>
            <a:ext cx="4104456" cy="542078"/>
          </a:xfrm>
          <a:prstGeom prst="rect">
            <a:avLst/>
          </a:prstGeom>
        </p:spPr>
        <p:txBody>
          <a:bodyPr anchor="ctr"/>
          <a:lstStyle>
            <a:lvl1pPr algn="l">
              <a:defRPr sz="2700"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9315AC1-362C-42C8-AC5D-93231CD549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53544" y="2734184"/>
            <a:ext cx="4104456" cy="197606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This text can be 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789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6858000" cy="776530"/>
          </a:xfrm>
          <a:prstGeom prst="rect">
            <a:avLst/>
          </a:prstGeom>
        </p:spPr>
        <p:txBody>
          <a:bodyPr anchor="ctr"/>
          <a:lstStyle>
            <a:lvl1pPr algn="ctr"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87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6858000" cy="776530"/>
          </a:xfrm>
          <a:prstGeom prst="rect">
            <a:avLst/>
          </a:prstGeom>
        </p:spPr>
        <p:txBody>
          <a:bodyPr anchor="ctr"/>
          <a:lstStyle>
            <a:lvl1pPr algn="ctr"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147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47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3" r:id="rId2"/>
    <p:sldLayoutId id="2147483663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8" r:id="rId12"/>
    <p:sldLayoutId id="2147483689" r:id="rId13"/>
    <p:sldLayoutId id="2147483690" r:id="rId14"/>
  </p:sldLayoutIdLst>
  <p:txStyles>
    <p:titleStyle>
      <a:lvl1pPr algn="ctr" defTabSz="685783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94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ctr" defTabSz="685783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jpeg"/><Relationship Id="rId4" Type="http://schemas.openxmlformats.org/officeDocument/2006/relationships/image" Target="../media/image34.png"/><Relationship Id="rId9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1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182974"/>
            <a:ext cx="6857999" cy="405000"/>
          </a:xfrm>
          <a:prstGeom prst="rect">
            <a:avLst/>
          </a:prstGeom>
        </p:spPr>
        <p:txBody>
          <a:bodyPr/>
          <a:lstStyle/>
          <a:p>
            <a:r>
              <a:rPr lang="en-US" altLang="ko-KR" sz="3600" dirty="0">
                <a:ea typeface="맑은 고딕" pitchFamily="50" charset="-127"/>
              </a:rPr>
              <a:t>Cooperative Education</a:t>
            </a:r>
            <a:endParaRPr lang="ko-KR" altLang="en-US" sz="3600" dirty="0"/>
          </a:p>
        </p:txBody>
      </p:sp>
      <p:pic>
        <p:nvPicPr>
          <p:cNvPr id="16" name="Picture 2" descr="\\Xts06\sdm$\HRS\10_HRIS\99.Intern\TN00002BUU NAWARAT\pic\other\DensoC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9" y="24109"/>
            <a:ext cx="803834" cy="31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12" y="31103"/>
            <a:ext cx="275218" cy="2752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49" y="971"/>
            <a:ext cx="305349" cy="3053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762" y="46272"/>
            <a:ext cx="229568" cy="22956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060848" y="627534"/>
            <a:ext cx="2592288" cy="2952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466098" y="574338"/>
            <a:ext cx="4051134" cy="3293556"/>
            <a:chOff x="4300539" y="1984376"/>
            <a:chExt cx="3589338" cy="2890838"/>
          </a:xfrm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8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30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31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32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</p:grpSp>
      <p:pic>
        <p:nvPicPr>
          <p:cNvPr id="35" name="Picture Placeholder 5"/>
          <p:cNvPicPr>
            <a:picLocks noGrp="1" noChangeAspect="1"/>
          </p:cNvPicPr>
          <p:nvPr>
            <p:ph type="pic" sz="quarter" idx="4294967295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" r="5795"/>
          <a:stretch>
            <a:fillRect/>
          </a:stretch>
        </p:blipFill>
        <p:spPr>
          <a:xfrm>
            <a:off x="1647098" y="767033"/>
            <a:ext cx="3700286" cy="209267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093859" y="1647330"/>
            <a:ext cx="2623747" cy="5539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PCR SYSTEM</a:t>
            </a: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Process Change Report System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33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A0C458"/>
                </a:solidFill>
              </a:rPr>
              <a:t>What Problems ?</a:t>
            </a:r>
            <a:endParaRPr lang="ko-KR" altLang="en-US" dirty="0">
              <a:solidFill>
                <a:srgbClr val="A0C458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4645" y="1052061"/>
            <a:ext cx="3966484" cy="5115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Rectangle 10"/>
          <p:cNvSpPr/>
          <p:nvPr/>
        </p:nvSpPr>
        <p:spPr>
          <a:xfrm>
            <a:off x="1214628" y="1106061"/>
            <a:ext cx="3294492" cy="374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Rectangle 9"/>
          <p:cNvSpPr/>
          <p:nvPr/>
        </p:nvSpPr>
        <p:spPr>
          <a:xfrm>
            <a:off x="683900" y="1100833"/>
            <a:ext cx="459000" cy="380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TextBox 14"/>
          <p:cNvSpPr txBox="1"/>
          <p:nvPr/>
        </p:nvSpPr>
        <p:spPr>
          <a:xfrm>
            <a:off x="686184" y="1111698"/>
            <a:ext cx="4539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2"/>
          <p:cNvSpPr txBox="1"/>
          <p:nvPr/>
        </p:nvSpPr>
        <p:spPr bwMode="auto">
          <a:xfrm>
            <a:off x="1232070" y="1183214"/>
            <a:ext cx="3277050" cy="2616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th-TH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ปัญหาเกี่ยวกับกระบวนในการจัดเก็บข้อมูลของเอกสาร </a:t>
            </a:r>
            <a:r>
              <a:rPr lang="en-US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PCR</a:t>
            </a:r>
            <a:endParaRPr lang="ko-KR" altLang="en-US" sz="1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14628" y="1779662"/>
            <a:ext cx="4011818" cy="5546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8" name="Rectangle 27"/>
          <p:cNvSpPr/>
          <p:nvPr/>
        </p:nvSpPr>
        <p:spPr>
          <a:xfrm>
            <a:off x="1814612" y="1860898"/>
            <a:ext cx="3339826" cy="413992"/>
          </a:xfrm>
          <a:prstGeom prst="rect">
            <a:avLst/>
          </a:prstGeom>
          <a:solidFill>
            <a:srgbClr val="F26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rgbClr val="A0C458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83882" y="1863213"/>
            <a:ext cx="459000" cy="411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0" name="TextBox 29"/>
          <p:cNvSpPr txBox="1"/>
          <p:nvPr/>
        </p:nvSpPr>
        <p:spPr>
          <a:xfrm>
            <a:off x="1282655" y="1883228"/>
            <a:ext cx="4539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F26D9A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b="1" dirty="0">
              <a:solidFill>
                <a:srgbClr val="F26D9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2"/>
          <p:cNvSpPr txBox="1"/>
          <p:nvPr/>
        </p:nvSpPr>
        <p:spPr bwMode="auto">
          <a:xfrm>
            <a:off x="1780768" y="1923474"/>
            <a:ext cx="3517686" cy="2616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th-TH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ปัญหาเกี่ยวกับการออกเอกสาร </a:t>
            </a:r>
            <a:r>
              <a:rPr lang="en-US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PCR </a:t>
            </a:r>
            <a:r>
              <a:rPr lang="th-TH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ที่ยุ่งยาก</a:t>
            </a:r>
            <a:r>
              <a:rPr lang="en-US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th-TH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และใช้เวลานาน</a:t>
            </a:r>
            <a:endParaRPr lang="ko-KR" altLang="en-US" sz="1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735233" y="2566033"/>
            <a:ext cx="4371859" cy="48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5" name="Rectangle 34"/>
          <p:cNvSpPr/>
          <p:nvPr/>
        </p:nvSpPr>
        <p:spPr>
          <a:xfrm>
            <a:off x="2335217" y="2620033"/>
            <a:ext cx="3699868" cy="37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6" name="Rectangle 35"/>
          <p:cNvSpPr/>
          <p:nvPr/>
        </p:nvSpPr>
        <p:spPr>
          <a:xfrm>
            <a:off x="1804488" y="2620033"/>
            <a:ext cx="459000" cy="37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7" name="TextBox 36"/>
          <p:cNvSpPr txBox="1"/>
          <p:nvPr/>
        </p:nvSpPr>
        <p:spPr>
          <a:xfrm>
            <a:off x="1809528" y="2624369"/>
            <a:ext cx="4539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12"/>
          <p:cNvSpPr txBox="1"/>
          <p:nvPr/>
        </p:nvSpPr>
        <p:spPr bwMode="auto">
          <a:xfrm>
            <a:off x="2332743" y="2664770"/>
            <a:ext cx="3774349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th-TH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ปัญหาเกี่ยวการใช้ทรัพยากรที่มีจำนวนมาก เช่น กระดาษ เป็นต้น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24" y="3920142"/>
            <a:ext cx="1098827" cy="10988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6" y="2715766"/>
            <a:ext cx="736759" cy="7367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" y="2715766"/>
            <a:ext cx="622219" cy="6222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32" y="4109244"/>
            <a:ext cx="720625" cy="720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7" y="4299942"/>
            <a:ext cx="291750" cy="29175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17" y="4002880"/>
            <a:ext cx="933350" cy="9333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098" y="3996916"/>
            <a:ext cx="173570" cy="17357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005" y="3673309"/>
            <a:ext cx="191853" cy="19185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240" y="4250191"/>
            <a:ext cx="219364" cy="21936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945" y="3984618"/>
            <a:ext cx="185296" cy="18529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328" y="4274393"/>
            <a:ext cx="185296" cy="18529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092" y="3792765"/>
            <a:ext cx="191853" cy="19185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907" y="3673309"/>
            <a:ext cx="449360" cy="4493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35" y="3351886"/>
            <a:ext cx="1290060" cy="12900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666" y="3741662"/>
            <a:ext cx="414380" cy="4143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009" y="3741662"/>
            <a:ext cx="738538" cy="73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00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2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0.21482 -0.00031 " pathEditMode="relative" rAng="0" ptsTypes="AA">
                                      <p:cBhvr>
                                        <p:cTn id="36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41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8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8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8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8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8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8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8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8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8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8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</a:rPr>
              <a:t>Work &amp; Responsibility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5583E6-1B14-4766-8C43-E68D756EDAD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23" name="TextBox 22"/>
          <p:cNvSpPr txBox="1"/>
          <p:nvPr/>
        </p:nvSpPr>
        <p:spPr>
          <a:xfrm>
            <a:off x="546761" y="4143876"/>
            <a:ext cx="25382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schemeClr val="bg1"/>
                </a:solidFill>
                <a:cs typeface="Arial" pitchFamily="34" charset="0"/>
              </a:rPr>
              <a:t>Kittiya </a:t>
            </a:r>
            <a:r>
              <a:rPr lang="en-US" sz="1350" b="1" dirty="0" smtClean="0">
                <a:solidFill>
                  <a:schemeClr val="bg1"/>
                </a:solidFill>
                <a:cs typeface="Arial" pitchFamily="34" charset="0"/>
              </a:rPr>
              <a:t>Yangso</a:t>
            </a:r>
            <a:endParaRPr lang="en-US" sz="135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21088" y="1441189"/>
            <a:ext cx="14026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002060"/>
                </a:solidFill>
                <a:cs typeface="Arial" pitchFamily="34" charset="0"/>
              </a:rPr>
              <a:t>Analyze PCR System</a:t>
            </a:r>
            <a:endParaRPr lang="ko-KR" altLang="en-US" sz="9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21088" y="2206105"/>
            <a:ext cx="14430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002060"/>
                </a:solidFill>
                <a:cs typeface="Arial" pitchFamily="34" charset="0"/>
              </a:rPr>
              <a:t>Design : PCR System</a:t>
            </a:r>
            <a:endParaRPr lang="ko-KR" altLang="en-US" sz="9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21088" y="3236126"/>
            <a:ext cx="1731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002060"/>
                </a:solidFill>
                <a:cs typeface="Arial" pitchFamily="34" charset="0"/>
              </a:rPr>
              <a:t>Implement : PCR System</a:t>
            </a:r>
            <a:endParaRPr lang="ko-KR" altLang="en-US" sz="9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93096" y="2417023"/>
            <a:ext cx="15841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Storage</a:t>
            </a:r>
            <a:endParaRPr lang="th-TH" altLang="ko-KR" sz="900" b="1" dirty="0" smtClean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Access</a:t>
            </a:r>
            <a:endParaRPr lang="th-TH" altLang="ko-KR" sz="900" b="1" dirty="0" smtClean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Manage </a:t>
            </a:r>
            <a:r>
              <a:rPr lang="en-US" altLang="ko-KR" sz="900" b="1" dirty="0">
                <a:solidFill>
                  <a:schemeClr val="bg1"/>
                </a:solidFill>
                <a:cs typeface="Arial" pitchFamily="34" charset="0"/>
              </a:rPr>
              <a:t>role all</a:t>
            </a:r>
            <a:endParaRPr lang="ko-KR" altLang="en-US" sz="9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Donut 39">
            <a:extLst>
              <a:ext uri="{FF2B5EF4-FFF2-40B4-BE49-F238E27FC236}">
                <a16:creationId xmlns:a16="http://schemas.microsoft.com/office/drawing/2014/main" id="{AF43752B-7416-4DAB-B013-C57658C1CC5D}"/>
              </a:ext>
            </a:extLst>
          </p:cNvPr>
          <p:cNvSpPr/>
          <p:nvPr/>
        </p:nvSpPr>
        <p:spPr>
          <a:xfrm>
            <a:off x="3848913" y="1403195"/>
            <a:ext cx="303099" cy="30309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41" name="Donut 39">
            <a:extLst>
              <a:ext uri="{FF2B5EF4-FFF2-40B4-BE49-F238E27FC236}">
                <a16:creationId xmlns:a16="http://schemas.microsoft.com/office/drawing/2014/main" id="{AF43752B-7416-4DAB-B013-C57658C1CC5D}"/>
              </a:ext>
            </a:extLst>
          </p:cNvPr>
          <p:cNvSpPr/>
          <p:nvPr/>
        </p:nvSpPr>
        <p:spPr>
          <a:xfrm>
            <a:off x="3845980" y="2139702"/>
            <a:ext cx="303099" cy="30309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42" name="Donut 39">
            <a:extLst>
              <a:ext uri="{FF2B5EF4-FFF2-40B4-BE49-F238E27FC236}">
                <a16:creationId xmlns:a16="http://schemas.microsoft.com/office/drawing/2014/main" id="{AF43752B-7416-4DAB-B013-C57658C1CC5D}"/>
              </a:ext>
            </a:extLst>
          </p:cNvPr>
          <p:cNvSpPr/>
          <p:nvPr/>
        </p:nvSpPr>
        <p:spPr>
          <a:xfrm>
            <a:off x="3850580" y="3204755"/>
            <a:ext cx="303099" cy="30309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88496" y="1636453"/>
            <a:ext cx="15841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Storage</a:t>
            </a:r>
            <a:endParaRPr lang="th-TH" altLang="ko-KR" sz="900" b="1" dirty="0" smtClean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Access</a:t>
            </a:r>
            <a:endParaRPr lang="th-TH" altLang="ko-KR" sz="900" b="1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88496" y="3447044"/>
            <a:ext cx="180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Edit </a:t>
            </a:r>
            <a:r>
              <a:rPr lang="en-US" altLang="ko-KR" sz="900" b="1" dirty="0">
                <a:solidFill>
                  <a:schemeClr val="bg1"/>
                </a:solidFill>
                <a:cs typeface="Arial" pitchFamily="34" charset="0"/>
              </a:rPr>
              <a:t>PCR form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900" b="1" dirty="0">
                <a:solidFill>
                  <a:schemeClr val="bg1"/>
                </a:solidFill>
                <a:cs typeface="Arial" pitchFamily="34" charset="0"/>
              </a:rPr>
              <a:t>Approve </a:t>
            </a: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User</a:t>
            </a:r>
            <a:r>
              <a:rPr lang="ko-KR" altLang="en-US" sz="9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Register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Manage role all</a:t>
            </a:r>
          </a:p>
        </p:txBody>
      </p:sp>
    </p:spTree>
    <p:extLst>
      <p:ext uri="{BB962C8B-B14F-4D97-AF65-F5344CB8AC3E}">
        <p14:creationId xmlns:p14="http://schemas.microsoft.com/office/powerpoint/2010/main" val="27909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</a:rPr>
              <a:t>Work &amp; Responsibility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5583E6-1B14-4766-8C43-E68D756EDAD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23" name="TextBox 22"/>
          <p:cNvSpPr txBox="1"/>
          <p:nvPr/>
        </p:nvSpPr>
        <p:spPr>
          <a:xfrm>
            <a:off x="546761" y="4143876"/>
            <a:ext cx="25382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schemeClr val="bg1"/>
                </a:solidFill>
                <a:cs typeface="Arial" pitchFamily="34" charset="0"/>
              </a:rPr>
              <a:t>Kanyarat Rodtong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21088" y="1562410"/>
            <a:ext cx="1731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002060"/>
                </a:solidFill>
                <a:cs typeface="Arial" pitchFamily="34" charset="0"/>
              </a:rPr>
              <a:t>Analyze PCR System</a:t>
            </a:r>
            <a:endParaRPr lang="ko-KR" altLang="en-US" sz="9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21088" y="2201676"/>
            <a:ext cx="15871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002060"/>
                </a:solidFill>
                <a:cs typeface="Arial" pitchFamily="34" charset="0"/>
              </a:rPr>
              <a:t>Design : PCR System</a:t>
            </a:r>
            <a:endParaRPr lang="ko-KR" altLang="en-US" sz="9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19620" y="3344047"/>
            <a:ext cx="1732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002060"/>
                </a:solidFill>
                <a:cs typeface="Arial" pitchFamily="34" charset="0"/>
              </a:rPr>
              <a:t>Implement : PCR System</a:t>
            </a:r>
            <a:endParaRPr lang="ko-KR" altLang="en-US" sz="9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19620" y="2464076"/>
            <a:ext cx="18016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PCR ,QAP, BKD  </a:t>
            </a: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Form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Annual Plan Form</a:t>
            </a:r>
            <a:endParaRPr lang="en-US" altLang="ko-KR" sz="900" b="1" dirty="0" smtClean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900" b="1" dirty="0">
                <a:solidFill>
                  <a:schemeClr val="bg1"/>
                </a:solidFill>
                <a:cs typeface="Arial" pitchFamily="34" charset="0"/>
              </a:rPr>
              <a:t>Manage</a:t>
            </a: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cs typeface="Arial" pitchFamily="34" charset="0"/>
              </a:rPr>
              <a:t>role </a:t>
            </a: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QA</a:t>
            </a:r>
            <a:endParaRPr lang="ko-KR" altLang="en-US" sz="9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52936" y="5341890"/>
            <a:ext cx="15121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cs typeface="Arial" pitchFamily="34" charset="0"/>
              </a:rPr>
              <a:t>-  Approve departments</a:t>
            </a:r>
            <a:endParaRPr lang="ko-KR" altLang="en-US" sz="900" b="1" dirty="0"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83762" y="5349299"/>
            <a:ext cx="1296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cs typeface="Arial" pitchFamily="34" charset="0"/>
              </a:rPr>
              <a:t>   -  setting role QA</a:t>
            </a:r>
            <a:endParaRPr lang="ko-KR" altLang="en-US" sz="900" b="1" dirty="0"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15763" y="5341890"/>
            <a:ext cx="1296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cs typeface="Arial" pitchFamily="34" charset="0"/>
              </a:rPr>
              <a:t>   -  PCR List  </a:t>
            </a:r>
            <a:endParaRPr lang="ko-KR" altLang="en-US" sz="900" b="1" dirty="0">
              <a:cs typeface="Arial" pitchFamily="34" charset="0"/>
            </a:endParaRPr>
          </a:p>
        </p:txBody>
      </p:sp>
      <p:sp>
        <p:nvSpPr>
          <p:cNvPr id="24" name="Donut 39">
            <a:extLst>
              <a:ext uri="{FF2B5EF4-FFF2-40B4-BE49-F238E27FC236}">
                <a16:creationId xmlns:a16="http://schemas.microsoft.com/office/drawing/2014/main" id="{AF43752B-7416-4DAB-B013-C57658C1CC5D}"/>
              </a:ext>
            </a:extLst>
          </p:cNvPr>
          <p:cNvSpPr/>
          <p:nvPr/>
        </p:nvSpPr>
        <p:spPr>
          <a:xfrm>
            <a:off x="3845980" y="1526277"/>
            <a:ext cx="303099" cy="30309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25" name="Donut 39">
            <a:extLst>
              <a:ext uri="{FF2B5EF4-FFF2-40B4-BE49-F238E27FC236}">
                <a16:creationId xmlns:a16="http://schemas.microsoft.com/office/drawing/2014/main" id="{AF43752B-7416-4DAB-B013-C57658C1CC5D}"/>
              </a:ext>
            </a:extLst>
          </p:cNvPr>
          <p:cNvSpPr/>
          <p:nvPr/>
        </p:nvSpPr>
        <p:spPr>
          <a:xfrm>
            <a:off x="3845980" y="2159353"/>
            <a:ext cx="303099" cy="30309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26" name="Donut 39">
            <a:extLst>
              <a:ext uri="{FF2B5EF4-FFF2-40B4-BE49-F238E27FC236}">
                <a16:creationId xmlns:a16="http://schemas.microsoft.com/office/drawing/2014/main" id="{AF43752B-7416-4DAB-B013-C57658C1CC5D}"/>
              </a:ext>
            </a:extLst>
          </p:cNvPr>
          <p:cNvSpPr/>
          <p:nvPr/>
        </p:nvSpPr>
        <p:spPr>
          <a:xfrm>
            <a:off x="3845980" y="3307913"/>
            <a:ext cx="303099" cy="30309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21088" y="1812247"/>
            <a:ext cx="1296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Form</a:t>
            </a:r>
            <a:endParaRPr lang="en-US" altLang="ko-KR" sz="900" b="1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19620" y="3583738"/>
            <a:ext cx="12961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Create </a:t>
            </a:r>
            <a:r>
              <a:rPr lang="en-US" altLang="ko-KR" sz="900" b="1" dirty="0">
                <a:solidFill>
                  <a:schemeClr val="bg1"/>
                </a:solidFill>
                <a:cs typeface="Arial" pitchFamily="34" charset="0"/>
              </a:rPr>
              <a:t>PCR </a:t>
            </a: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form</a:t>
            </a:r>
            <a:endParaRPr lang="en-US" altLang="ko-KR" sz="900" b="1" dirty="0" smtClean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900" b="1" dirty="0">
                <a:solidFill>
                  <a:schemeClr val="bg1"/>
                </a:solidFill>
                <a:cs typeface="Arial" pitchFamily="34" charset="0"/>
              </a:rPr>
              <a:t>Manage role </a:t>
            </a: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110056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</a:rPr>
              <a:t>Work &amp; Responsibility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5583E6-1B14-4766-8C43-E68D756EDAD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21" name="Donut 39">
            <a:extLst>
              <a:ext uri="{FF2B5EF4-FFF2-40B4-BE49-F238E27FC236}">
                <a16:creationId xmlns:a16="http://schemas.microsoft.com/office/drawing/2014/main" id="{AF43752B-7416-4DAB-B013-C57658C1CC5D}"/>
              </a:ext>
            </a:extLst>
          </p:cNvPr>
          <p:cNvSpPr/>
          <p:nvPr/>
        </p:nvSpPr>
        <p:spPr>
          <a:xfrm>
            <a:off x="3845980" y="1470170"/>
            <a:ext cx="303099" cy="30309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21088" y="1501432"/>
            <a:ext cx="15121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002060"/>
                </a:solidFill>
                <a:cs typeface="Arial" pitchFamily="34" charset="0"/>
              </a:rPr>
              <a:t>Analyze PCR System</a:t>
            </a:r>
            <a:endParaRPr lang="ko-KR" altLang="en-US" sz="9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6761" y="4143876"/>
            <a:ext cx="25382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schemeClr val="bg1"/>
                </a:solidFill>
                <a:cs typeface="Arial" pitchFamily="34" charset="0"/>
              </a:rPr>
              <a:t>Supatchai Kamaporn</a:t>
            </a:r>
          </a:p>
        </p:txBody>
      </p:sp>
      <p:sp>
        <p:nvSpPr>
          <p:cNvPr id="8" name="Donut 39">
            <a:extLst>
              <a:ext uri="{FF2B5EF4-FFF2-40B4-BE49-F238E27FC236}">
                <a16:creationId xmlns:a16="http://schemas.microsoft.com/office/drawing/2014/main" id="{AF43752B-7416-4DAB-B013-C57658C1CC5D}"/>
              </a:ext>
            </a:extLst>
          </p:cNvPr>
          <p:cNvSpPr/>
          <p:nvPr/>
        </p:nvSpPr>
        <p:spPr>
          <a:xfrm>
            <a:off x="3845980" y="2141875"/>
            <a:ext cx="303099" cy="30309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21088" y="2147773"/>
            <a:ext cx="14430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002060"/>
                </a:solidFill>
                <a:cs typeface="Arial" pitchFamily="34" charset="0"/>
              </a:rPr>
              <a:t>Design : PCR System</a:t>
            </a:r>
            <a:endParaRPr lang="ko-KR" altLang="en-US" sz="9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0" name="Donut 39">
            <a:extLst>
              <a:ext uri="{FF2B5EF4-FFF2-40B4-BE49-F238E27FC236}">
                <a16:creationId xmlns:a16="http://schemas.microsoft.com/office/drawing/2014/main" id="{AF43752B-7416-4DAB-B013-C57658C1CC5D}"/>
              </a:ext>
            </a:extLst>
          </p:cNvPr>
          <p:cNvSpPr/>
          <p:nvPr/>
        </p:nvSpPr>
        <p:spPr>
          <a:xfrm>
            <a:off x="3850580" y="2942819"/>
            <a:ext cx="303099" cy="30309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21087" y="2989554"/>
            <a:ext cx="16561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002060"/>
                </a:solidFill>
                <a:cs typeface="Arial" pitchFamily="34" charset="0"/>
              </a:rPr>
              <a:t>Implements : PCR System</a:t>
            </a:r>
            <a:endParaRPr lang="ko-KR" altLang="en-US" sz="9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21087" y="3231628"/>
            <a:ext cx="178411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Cancel </a:t>
            </a:r>
            <a:r>
              <a:rPr lang="en-US" altLang="ko-KR" sz="900" b="1" dirty="0">
                <a:solidFill>
                  <a:schemeClr val="bg1"/>
                </a:solidFill>
                <a:cs typeface="Arial" pitchFamily="34" charset="0"/>
              </a:rPr>
              <a:t>PCR </a:t>
            </a: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form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900" b="1" dirty="0">
                <a:solidFill>
                  <a:schemeClr val="bg1"/>
                </a:solidFill>
                <a:cs typeface="Arial" pitchFamily="34" charset="0"/>
              </a:rPr>
              <a:t>View PCR </a:t>
            </a: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form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900" b="1" dirty="0">
                <a:solidFill>
                  <a:schemeClr val="bg1"/>
                </a:solidFill>
                <a:cs typeface="Arial" pitchFamily="34" charset="0"/>
              </a:rPr>
              <a:t>Manage Annual </a:t>
            </a: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Plan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Approver Department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21087" y="5162386"/>
            <a:ext cx="151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b="1" dirty="0" smtClean="0">
                <a:cs typeface="Arial" pitchFamily="34" charset="0"/>
              </a:rPr>
              <a:t>Manage </a:t>
            </a:r>
            <a:r>
              <a:rPr lang="en-US" altLang="ko-KR" sz="900" b="1" dirty="0">
                <a:cs typeface="Arial" pitchFamily="34" charset="0"/>
              </a:rPr>
              <a:t>Annual </a:t>
            </a:r>
            <a:r>
              <a:rPr lang="en-US" altLang="ko-KR" sz="900" b="1" dirty="0" smtClean="0">
                <a:cs typeface="Arial" pitchFamily="34" charset="0"/>
              </a:rPr>
              <a:t>Plan</a:t>
            </a:r>
          </a:p>
          <a:p>
            <a:pPr marL="171450" indent="-171450">
              <a:buFontTx/>
              <a:buChar char="-"/>
            </a:pPr>
            <a:r>
              <a:rPr lang="en-US" altLang="ko-KR" sz="900" b="1" dirty="0" smtClean="0">
                <a:cs typeface="Arial" pitchFamily="34" charset="0"/>
              </a:rPr>
              <a:t>View </a:t>
            </a:r>
            <a:r>
              <a:rPr lang="en-US" altLang="ko-KR" sz="900" b="1" dirty="0">
                <a:cs typeface="Arial" pitchFamily="34" charset="0"/>
              </a:rPr>
              <a:t>PCR form </a:t>
            </a:r>
            <a:endParaRPr lang="ko-KR" altLang="en-US" sz="900" b="1" dirty="0"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21087" y="1740972"/>
            <a:ext cx="11895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cs typeface="Arial" pitchFamily="34" charset="0"/>
              </a:rPr>
              <a:t>-  </a:t>
            </a: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Work Flow</a:t>
            </a:r>
            <a:endParaRPr lang="ko-KR" altLang="en-US" sz="9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21087" y="2374028"/>
            <a:ext cx="15121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b="1" dirty="0" smtClean="0">
                <a:solidFill>
                  <a:schemeClr val="bg1"/>
                </a:solidFill>
                <a:cs typeface="Arial" pitchFamily="34" charset="0"/>
              </a:rPr>
              <a:t>Work Flow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900" b="1" dirty="0">
                <a:solidFill>
                  <a:schemeClr val="bg1"/>
                </a:solidFill>
                <a:cs typeface="Arial" pitchFamily="34" charset="0"/>
              </a:rPr>
              <a:t>Cancel PCR form</a:t>
            </a:r>
            <a:endParaRPr lang="ko-KR" altLang="en-US" sz="9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31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5526" y="2331382"/>
            <a:ext cx="4104456" cy="618410"/>
          </a:xfrm>
        </p:spPr>
        <p:txBody>
          <a:bodyPr/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Introduction &amp; Process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580491" y="2303580"/>
            <a:ext cx="106943" cy="642090"/>
            <a:chOff x="3440653" y="2214190"/>
            <a:chExt cx="142590" cy="856120"/>
          </a:xfrm>
        </p:grpSpPr>
        <p:grpSp>
          <p:nvGrpSpPr>
            <p:cNvPr id="6" name="Group 5"/>
            <p:cNvGrpSpPr/>
            <p:nvPr/>
          </p:nvGrpSpPr>
          <p:grpSpPr>
            <a:xfrm>
              <a:off x="3440653" y="2214190"/>
              <a:ext cx="142590" cy="676613"/>
              <a:chOff x="1" y="1321321"/>
              <a:chExt cx="2051719" cy="246946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" y="1321321"/>
                <a:ext cx="2051719" cy="504000"/>
              </a:xfrm>
              <a:prstGeom prst="rect">
                <a:avLst/>
              </a:prstGeom>
              <a:solidFill>
                <a:srgbClr val="F26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" y="1976477"/>
                <a:ext cx="2051719" cy="504000"/>
              </a:xfrm>
              <a:prstGeom prst="rect">
                <a:avLst/>
              </a:prstGeom>
              <a:solidFill>
                <a:srgbClr val="F3C0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rgbClr val="A0C458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" y="2631633"/>
                <a:ext cx="2051719" cy="504000"/>
              </a:xfrm>
              <a:prstGeom prst="rect">
                <a:avLst/>
              </a:prstGeom>
              <a:solidFill>
                <a:srgbClr val="A0C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" y="3286788"/>
                <a:ext cx="2051719" cy="504000"/>
              </a:xfrm>
              <a:prstGeom prst="rect">
                <a:avLst/>
              </a:prstGeom>
              <a:solidFill>
                <a:srgbClr val="76B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3440653" y="2932218"/>
              <a:ext cx="142590" cy="138092"/>
            </a:xfrm>
            <a:prstGeom prst="rect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4" name="Rectangle 18">
            <a:extLst>
              <a:ext uri="{FF2B5EF4-FFF2-40B4-BE49-F238E27FC236}">
                <a16:creationId xmlns:a16="http://schemas.microsoft.com/office/drawing/2014/main" id="{99A30F59-FE45-4217-9533-2B17DACE795E}"/>
              </a:ext>
            </a:extLst>
          </p:cNvPr>
          <p:cNvSpPr/>
          <p:nvPr/>
        </p:nvSpPr>
        <p:spPr>
          <a:xfrm>
            <a:off x="1779774" y="2358912"/>
            <a:ext cx="598088" cy="566678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7442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A0C458"/>
                </a:solidFill>
              </a:rPr>
              <a:t>Tool</a:t>
            </a:r>
            <a:endParaRPr lang="ko-KR" altLang="en-US" dirty="0">
              <a:solidFill>
                <a:srgbClr val="A0C458"/>
              </a:solidFill>
            </a:endParaRPr>
          </a:p>
        </p:txBody>
      </p:sp>
      <p:sp>
        <p:nvSpPr>
          <p:cNvPr id="12" name="Rectangle 36"/>
          <p:cNvSpPr/>
          <p:nvPr/>
        </p:nvSpPr>
        <p:spPr>
          <a:xfrm>
            <a:off x="696024" y="1830855"/>
            <a:ext cx="303866" cy="254008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4" name="Rounded Rectangle 7"/>
          <p:cNvSpPr/>
          <p:nvPr/>
        </p:nvSpPr>
        <p:spPr>
          <a:xfrm>
            <a:off x="2741854" y="2540610"/>
            <a:ext cx="285042" cy="493288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-2323132" y="-150048"/>
            <a:ext cx="5491138" cy="538131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009504"/>
            <a:ext cx="1516481" cy="136731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-4995936" y="1059582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SDLC is a process followed for a software project, within a software organization.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60564" y="2429299"/>
            <a:ext cx="18170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Software Development </a:t>
            </a:r>
            <a:endParaRPr lang="en-US" sz="1000" b="1" dirty="0" smtClean="0"/>
          </a:p>
          <a:p>
            <a:pPr algn="ctr"/>
            <a:r>
              <a:rPr lang="en-US" sz="1000" b="1" dirty="0" smtClean="0"/>
              <a:t>Life </a:t>
            </a:r>
            <a:r>
              <a:rPr lang="en-US" sz="1000" b="1" dirty="0"/>
              <a:t>Cycle</a:t>
            </a:r>
            <a:r>
              <a:rPr lang="en-US" sz="1000" dirty="0"/>
              <a:t> </a:t>
            </a:r>
            <a:r>
              <a:rPr lang="en-US" sz="1000" dirty="0" smtClean="0"/>
              <a:t>(</a:t>
            </a:r>
            <a:r>
              <a:rPr lang="en-US" sz="1000" b="1" dirty="0"/>
              <a:t>SDLC</a:t>
            </a:r>
            <a:r>
              <a:rPr lang="en-US" sz="1050" dirty="0"/>
              <a:t>)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37" y="1054835"/>
            <a:ext cx="1276656" cy="12766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36094" y="2430574"/>
            <a:ext cx="9853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Notepad ++</a:t>
            </a:r>
            <a:endParaRPr lang="ko-KR" altLang="en-US" sz="1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555" y="1203598"/>
            <a:ext cx="984029" cy="9840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21423" y="278725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49035" y="2427929"/>
            <a:ext cx="984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b="1"/>
            </a:lvl1pPr>
          </a:lstStyle>
          <a:p>
            <a:r>
              <a:rPr lang="en-US" dirty="0"/>
              <a:t>Draw.io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78" y="1203598"/>
            <a:ext cx="984029" cy="9840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61506" y="2438269"/>
            <a:ext cx="15231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Microsoft </a:t>
            </a:r>
            <a:r>
              <a:rPr lang="en-US" sz="1000" b="1" dirty="0" smtClean="0"/>
              <a:t>PowerPoint</a:t>
            </a:r>
            <a:endParaRPr lang="en-US" sz="10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42" y="3294926"/>
            <a:ext cx="984029" cy="9840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0714" y="429994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Microsoft</a:t>
            </a:r>
            <a:r>
              <a:rPr lang="en-US" dirty="0" smtClean="0"/>
              <a:t> </a:t>
            </a:r>
            <a:r>
              <a:rPr lang="en-US" sz="1000" b="1" dirty="0"/>
              <a:t>Word</a:t>
            </a:r>
            <a:endParaRPr lang="en-US" sz="10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661" y="3294926"/>
            <a:ext cx="1914071" cy="10048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082001" y="4361497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phpMyAdmin</a:t>
            </a:r>
            <a:endParaRPr lang="en-US" sz="1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417" y="3073610"/>
            <a:ext cx="1173535" cy="6509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511" y="3695200"/>
            <a:ext cx="1074870" cy="6046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036" y="3033898"/>
            <a:ext cx="828690" cy="828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11600" y="4361067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248497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Analyze System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Rounded Rectangle 6"/>
          <p:cNvSpPr/>
          <p:nvPr/>
        </p:nvSpPr>
        <p:spPr>
          <a:xfrm>
            <a:off x="758680" y="1797103"/>
            <a:ext cx="702078" cy="33816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4" name="Rounded Rectangle 6"/>
          <p:cNvSpPr/>
          <p:nvPr/>
        </p:nvSpPr>
        <p:spPr>
          <a:xfrm>
            <a:off x="2996952" y="1797103"/>
            <a:ext cx="702078" cy="33816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6" name="Rounded Rectangle 6"/>
          <p:cNvSpPr/>
          <p:nvPr/>
        </p:nvSpPr>
        <p:spPr>
          <a:xfrm>
            <a:off x="5385453" y="1797103"/>
            <a:ext cx="702078" cy="33816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859595" y="2435790"/>
            <a:ext cx="500247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1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72212" y="2435790"/>
            <a:ext cx="544107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1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80604" y="2435790"/>
            <a:ext cx="51177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100" b="1" dirty="0" smtClean="0">
                <a:solidFill>
                  <a:schemeClr val="accent4"/>
                </a:solidFill>
                <a:cs typeface="Arial" pitchFamily="34" charset="0"/>
              </a:rPr>
              <a:t>03</a:t>
            </a:r>
            <a:endParaRPr lang="ko-KR" altLang="en-US" sz="21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6880" y="3097827"/>
            <a:ext cx="1325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76B1D1"/>
                </a:solidFill>
                <a:cs typeface="Arial" pitchFamily="34" charset="0"/>
              </a:rPr>
              <a:t>FORM</a:t>
            </a:r>
            <a:endParaRPr lang="ko-KR" altLang="en-US" sz="1400" b="1" dirty="0">
              <a:solidFill>
                <a:srgbClr val="76B1D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08927" y="3097827"/>
            <a:ext cx="2041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A0C458"/>
                </a:solidFill>
                <a:cs typeface="Arial" pitchFamily="34" charset="0"/>
              </a:rPr>
              <a:t>WORK </a:t>
            </a:r>
            <a:r>
              <a:rPr lang="en-US" altLang="ko-KR" sz="1400" b="1" dirty="0" smtClean="0">
                <a:solidFill>
                  <a:srgbClr val="A0C458"/>
                </a:solidFill>
                <a:cs typeface="Arial" pitchFamily="34" charset="0"/>
              </a:rPr>
              <a:t>FLOW</a:t>
            </a:r>
            <a:endParaRPr lang="ko-KR" altLang="en-US" sz="1400" b="1" dirty="0">
              <a:solidFill>
                <a:srgbClr val="A0C458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21088" y="3097828"/>
            <a:ext cx="318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26D9A"/>
                </a:solidFill>
                <a:cs typeface="Arial" pitchFamily="34" charset="0"/>
              </a:rPr>
              <a:t>STORAGE   &amp; ACCESS</a:t>
            </a:r>
            <a:endParaRPr lang="ko-KR" altLang="en-US" sz="1400" b="1" dirty="0">
              <a:solidFill>
                <a:srgbClr val="F26D9A"/>
              </a:solidFill>
              <a:cs typeface="Arial" pitchFamily="34" charset="0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2078621" y="1834558"/>
            <a:ext cx="300467" cy="26325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5" name="Right Arrow 24"/>
          <p:cNvSpPr/>
          <p:nvPr/>
        </p:nvSpPr>
        <p:spPr>
          <a:xfrm>
            <a:off x="4392008" y="1834558"/>
            <a:ext cx="300467" cy="26325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48284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5580"/>
            <a:ext cx="2882843" cy="588513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Analyze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System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Rounded Rectangle 6"/>
          <p:cNvSpPr/>
          <p:nvPr/>
        </p:nvSpPr>
        <p:spPr>
          <a:xfrm>
            <a:off x="5957987" y="158240"/>
            <a:ext cx="702078" cy="33816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3939014" y="158240"/>
            <a:ext cx="207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A0C458"/>
                </a:solidFill>
                <a:cs typeface="Arial" pitchFamily="34" charset="0"/>
              </a:rPr>
              <a:t>WORKFLOW</a:t>
            </a:r>
            <a:endParaRPr lang="ko-KR" altLang="en-US" b="1" dirty="0">
              <a:solidFill>
                <a:srgbClr val="A0C45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21505" y="2229718"/>
            <a:ext cx="1896127" cy="5115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Rectangle 7"/>
          <p:cNvSpPr/>
          <p:nvPr/>
        </p:nvSpPr>
        <p:spPr>
          <a:xfrm>
            <a:off x="7821488" y="2283718"/>
            <a:ext cx="1224136" cy="374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Rectangle 8"/>
          <p:cNvSpPr/>
          <p:nvPr/>
        </p:nvSpPr>
        <p:spPr>
          <a:xfrm>
            <a:off x="7290760" y="2278490"/>
            <a:ext cx="459000" cy="380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7293044" y="2289355"/>
            <a:ext cx="4539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2"/>
          <p:cNvSpPr txBox="1"/>
          <p:nvPr/>
        </p:nvSpPr>
        <p:spPr bwMode="auto">
          <a:xfrm>
            <a:off x="7838930" y="2360871"/>
            <a:ext cx="1278702" cy="2616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Old Work Flow</a:t>
            </a:r>
            <a:endParaRPr lang="ko-KR" altLang="en-US" sz="1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21488" y="2957319"/>
            <a:ext cx="2952328" cy="5546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Rectangle 12"/>
          <p:cNvSpPr/>
          <p:nvPr/>
        </p:nvSpPr>
        <p:spPr>
          <a:xfrm>
            <a:off x="8421472" y="3038555"/>
            <a:ext cx="2280336" cy="413992"/>
          </a:xfrm>
          <a:prstGeom prst="rect">
            <a:avLst/>
          </a:prstGeom>
          <a:solidFill>
            <a:srgbClr val="F26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rgbClr val="A0C458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90742" y="3040870"/>
            <a:ext cx="459000" cy="411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TextBox 14"/>
          <p:cNvSpPr txBox="1"/>
          <p:nvPr/>
        </p:nvSpPr>
        <p:spPr>
          <a:xfrm>
            <a:off x="7889515" y="3060885"/>
            <a:ext cx="4539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F26D9A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b="1" dirty="0">
              <a:solidFill>
                <a:srgbClr val="F26D9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2"/>
          <p:cNvSpPr txBox="1"/>
          <p:nvPr/>
        </p:nvSpPr>
        <p:spPr bwMode="auto">
          <a:xfrm>
            <a:off x="8387628" y="3101131"/>
            <a:ext cx="2314180" cy="2616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People involved in the work </a:t>
            </a:r>
            <a:r>
              <a:rPr lang="en-US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Flow</a:t>
            </a:r>
            <a:endParaRPr lang="ko-KR" altLang="en-US" sz="1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42093" y="3743690"/>
            <a:ext cx="2863771" cy="48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Rectangle 17"/>
          <p:cNvSpPr/>
          <p:nvPr/>
        </p:nvSpPr>
        <p:spPr>
          <a:xfrm>
            <a:off x="8942077" y="3797690"/>
            <a:ext cx="2119771" cy="37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Problems Work Flow</a:t>
            </a:r>
            <a:endParaRPr lang="ko-KR" altLang="en-US" sz="1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411348" y="3797690"/>
            <a:ext cx="459000" cy="37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/>
          <p:cNvSpPr txBox="1"/>
          <p:nvPr/>
        </p:nvSpPr>
        <p:spPr>
          <a:xfrm>
            <a:off x="8416388" y="3802026"/>
            <a:ext cx="4539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246" y="1229633"/>
            <a:ext cx="2372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Analyze </a:t>
            </a:r>
            <a:r>
              <a:rPr lang="en-US" altLang="ko-KR" sz="2000" b="1" dirty="0" smtClean="0"/>
              <a:t>Workflow</a:t>
            </a:r>
            <a:endParaRPr lang="ko-KR" alt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19887" y="1891164"/>
            <a:ext cx="3456395" cy="754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/>
              <a:t>Old Work Flow</a:t>
            </a:r>
            <a:endParaRPr lang="th-TH" sz="1600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 smtClean="0"/>
              <a:t>People </a:t>
            </a:r>
            <a:r>
              <a:rPr lang="en-US" sz="1600" dirty="0"/>
              <a:t>involved in the work </a:t>
            </a:r>
            <a:r>
              <a:rPr lang="en-US" sz="1600" dirty="0" smtClean="0"/>
              <a:t>Flow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 rot="5400000">
            <a:off x="-900100" y="2889511"/>
            <a:ext cx="1800200" cy="5169014"/>
          </a:xfrm>
          <a:prstGeom prst="rect">
            <a:avLst/>
          </a:prstGeom>
          <a:solidFill>
            <a:schemeClr val="accent2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5400000">
            <a:off x="1678439" y="2889511"/>
            <a:ext cx="1800200" cy="5169014"/>
          </a:xfrm>
          <a:prstGeom prst="rect">
            <a:avLst/>
          </a:prstGeom>
          <a:solidFill>
            <a:schemeClr val="accent2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4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 211"/>
          <p:cNvSpPr/>
          <p:nvPr/>
        </p:nvSpPr>
        <p:spPr>
          <a:xfrm>
            <a:off x="3517680" y="504367"/>
            <a:ext cx="3223687" cy="46323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36220" y="497807"/>
            <a:ext cx="3039162" cy="4639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18248" y="670592"/>
            <a:ext cx="1194916" cy="360040"/>
          </a:xfrm>
          <a:prstGeom prst="roundRect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en-US" sz="900" b="0" i="0" u="none" strike="noStrike" baseline="0" dirty="0">
                <a:solidFill>
                  <a:srgbClr val="000000"/>
                </a:solidFill>
                <a:latin typeface="Calibri"/>
                <a:cs typeface="Calibri"/>
              </a:rPr>
              <a:t>Input change point </a:t>
            </a:r>
            <a:endParaRPr lang="th-TH" sz="900" b="0" i="0" u="none" strike="noStrike" baseline="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 rtl="0">
              <a:defRPr sz="1000"/>
            </a:pPr>
            <a:r>
              <a:rPr lang="en-US" sz="900" b="0" i="0" u="none" strike="noStrike" baseline="0" dirty="0" smtClean="0">
                <a:solidFill>
                  <a:srgbClr val="000000"/>
                </a:solidFill>
                <a:latin typeface="Calibri"/>
                <a:cs typeface="Calibri"/>
              </a:rPr>
              <a:t>details </a:t>
            </a:r>
            <a:r>
              <a:rPr lang="en-US" sz="900" b="0" i="0" u="none" strike="noStrike" baseline="0" dirty="0">
                <a:solidFill>
                  <a:srgbClr val="000000"/>
                </a:solidFill>
                <a:latin typeface="Calibri"/>
                <a:cs typeface="Calibri"/>
              </a:rPr>
              <a:t>and schedule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47874" y="1156355"/>
            <a:ext cx="1135664" cy="205992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Check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47874" y="1491630"/>
            <a:ext cx="1152128" cy="244931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Approve</a:t>
            </a:r>
            <a:r>
              <a:rPr lang="th-TH" sz="9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endParaRPr lang="en-US" sz="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847874" y="1855247"/>
            <a:ext cx="1152128" cy="252905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Approve</a:t>
            </a:r>
            <a:r>
              <a:rPr lang="th-TH" sz="9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endParaRPr lang="en-US" sz="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42949" y="2732772"/>
            <a:ext cx="1553745" cy="231612"/>
          </a:xfrm>
          <a:prstGeom prst="roundRect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Input Planning review result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717618" y="3090106"/>
            <a:ext cx="1412638" cy="331715"/>
          </a:xfrm>
          <a:prstGeom prst="roundRect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Input cleanliness check </a:t>
            </a:r>
            <a:endParaRPr lang="th-TH" sz="90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requirement</a:t>
            </a:r>
            <a:endParaRPr lang="en-US" sz="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41292" y="3548911"/>
            <a:ext cx="1165290" cy="251754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Check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856847" y="3910251"/>
            <a:ext cx="1143155" cy="270305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Approve 1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847873" y="4297137"/>
            <a:ext cx="1152128" cy="240718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Approve 2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631849" y="4628852"/>
            <a:ext cx="1584176" cy="422413"/>
          </a:xfrm>
          <a:prstGeom prst="doubleWave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Alert to owner + share </a:t>
            </a:r>
            <a:endParaRPr lang="th-TH" sz="90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to </a:t>
            </a: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concern person</a:t>
            </a:r>
          </a:p>
        </p:txBody>
      </p:sp>
      <p:cxnSp>
        <p:nvCxnSpPr>
          <p:cNvPr id="14" name="Straight Arrow Connector 13"/>
          <p:cNvCxnSpPr>
            <a:stCxn id="3" idx="2"/>
            <a:endCxn id="4" idx="0"/>
          </p:cNvCxnSpPr>
          <p:nvPr/>
        </p:nvCxnSpPr>
        <p:spPr>
          <a:xfrm>
            <a:off x="1415706" y="1030632"/>
            <a:ext cx="0" cy="125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2"/>
            <a:endCxn id="5" idx="0"/>
          </p:cNvCxnSpPr>
          <p:nvPr/>
        </p:nvCxnSpPr>
        <p:spPr>
          <a:xfrm>
            <a:off x="1415706" y="1362347"/>
            <a:ext cx="8232" cy="1292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6" idx="0"/>
          </p:cNvCxnSpPr>
          <p:nvPr/>
        </p:nvCxnSpPr>
        <p:spPr>
          <a:xfrm>
            <a:off x="1423938" y="1736561"/>
            <a:ext cx="0" cy="118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2"/>
            <a:endCxn id="194" idx="0"/>
          </p:cNvCxnSpPr>
          <p:nvPr/>
        </p:nvCxnSpPr>
        <p:spPr>
          <a:xfrm flipH="1">
            <a:off x="1423937" y="2108152"/>
            <a:ext cx="1" cy="177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1419822" y="2964384"/>
            <a:ext cx="4115" cy="125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9" idx="0"/>
          </p:cNvCxnSpPr>
          <p:nvPr/>
        </p:nvCxnSpPr>
        <p:spPr>
          <a:xfrm>
            <a:off x="1423937" y="3421821"/>
            <a:ext cx="0" cy="127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10" idx="0"/>
          </p:cNvCxnSpPr>
          <p:nvPr/>
        </p:nvCxnSpPr>
        <p:spPr>
          <a:xfrm>
            <a:off x="1423937" y="3800665"/>
            <a:ext cx="4488" cy="109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2"/>
            <a:endCxn id="11" idx="0"/>
          </p:cNvCxnSpPr>
          <p:nvPr/>
        </p:nvCxnSpPr>
        <p:spPr>
          <a:xfrm flipH="1">
            <a:off x="1423937" y="4180556"/>
            <a:ext cx="4488" cy="116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  <a:endCxn id="12" idx="0"/>
          </p:cNvCxnSpPr>
          <p:nvPr/>
        </p:nvCxnSpPr>
        <p:spPr>
          <a:xfrm>
            <a:off x="1423937" y="4537855"/>
            <a:ext cx="0" cy="117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639786" y="1136612"/>
            <a:ext cx="322524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800" dirty="0" smtClean="0"/>
              <a:t>PE</a:t>
            </a:r>
            <a:endParaRPr 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2669621" y="1892708"/>
            <a:ext cx="327334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PD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650019" y="2770726"/>
            <a:ext cx="402674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QAP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645435" y="3148241"/>
            <a:ext cx="396262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BKD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60494" y="3914637"/>
            <a:ext cx="407484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QAC</a:t>
            </a:r>
          </a:p>
        </p:txBody>
      </p:sp>
      <p:sp>
        <p:nvSpPr>
          <p:cNvPr id="58" name="Right Brace 57"/>
          <p:cNvSpPr/>
          <p:nvPr/>
        </p:nvSpPr>
        <p:spPr>
          <a:xfrm>
            <a:off x="2005086" y="850669"/>
            <a:ext cx="481214" cy="858763"/>
          </a:xfrm>
          <a:prstGeom prst="rightBrace">
            <a:avLst>
              <a:gd name="adj1" fmla="val 8333"/>
              <a:gd name="adj2" fmla="val 4704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Brace 69"/>
          <p:cNvSpPr/>
          <p:nvPr/>
        </p:nvSpPr>
        <p:spPr>
          <a:xfrm>
            <a:off x="1976735" y="1841269"/>
            <a:ext cx="513655" cy="326509"/>
          </a:xfrm>
          <a:prstGeom prst="rightBrace">
            <a:avLst>
              <a:gd name="adj1" fmla="val 8333"/>
              <a:gd name="adj2" fmla="val 5936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Brace 71"/>
          <p:cNvSpPr/>
          <p:nvPr/>
        </p:nvSpPr>
        <p:spPr>
          <a:xfrm>
            <a:off x="1915710" y="3064585"/>
            <a:ext cx="597946" cy="411414"/>
          </a:xfrm>
          <a:prstGeom prst="rightBrace">
            <a:avLst>
              <a:gd name="adj1" fmla="val 8333"/>
              <a:gd name="adj2" fmla="val 4795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Brace 72"/>
          <p:cNvSpPr/>
          <p:nvPr/>
        </p:nvSpPr>
        <p:spPr>
          <a:xfrm>
            <a:off x="1924823" y="3588705"/>
            <a:ext cx="588833" cy="934371"/>
          </a:xfrm>
          <a:prstGeom prst="rightBrace">
            <a:avLst>
              <a:gd name="adj1" fmla="val 8333"/>
              <a:gd name="adj2" fmla="val 4795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 Box 2"/>
          <p:cNvSpPr txBox="1">
            <a:spLocks noChangeArrowheads="1"/>
          </p:cNvSpPr>
          <p:nvPr/>
        </p:nvSpPr>
        <p:spPr bwMode="auto">
          <a:xfrm>
            <a:off x="4491714" y="676499"/>
            <a:ext cx="1254560" cy="360040"/>
          </a:xfrm>
          <a:prstGeom prst="roundRect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Input Evaluation </a:t>
            </a: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result</a:t>
            </a:r>
            <a:endParaRPr lang="en-US" sz="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1" name="Text Box 2"/>
          <p:cNvSpPr txBox="1">
            <a:spLocks noChangeArrowheads="1"/>
          </p:cNvSpPr>
          <p:nvPr/>
        </p:nvSpPr>
        <p:spPr bwMode="auto">
          <a:xfrm>
            <a:off x="4401130" y="3702302"/>
            <a:ext cx="1440160" cy="422413"/>
          </a:xfrm>
          <a:prstGeom prst="doubleWave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Acknowledge and distribute</a:t>
            </a:r>
          </a:p>
        </p:txBody>
      </p:sp>
      <p:sp>
        <p:nvSpPr>
          <p:cNvPr id="82" name="Text Box 2"/>
          <p:cNvSpPr txBox="1">
            <a:spLocks noChangeArrowheads="1"/>
          </p:cNvSpPr>
          <p:nvPr/>
        </p:nvSpPr>
        <p:spPr bwMode="auto">
          <a:xfrm>
            <a:off x="4401130" y="4193730"/>
            <a:ext cx="1440160" cy="450159"/>
          </a:xfrm>
          <a:prstGeom prst="doubleWave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Alert to owner and share </a:t>
            </a:r>
            <a:endParaRPr lang="en-US" sz="9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 rtl="0">
              <a:defRPr sz="1000"/>
            </a:pPr>
            <a:r>
              <a:rPr lang="en-US" sz="900" dirty="0" smtClean="0">
                <a:solidFill>
                  <a:srgbClr val="000000"/>
                </a:solidFill>
                <a:latin typeface="Calibri"/>
                <a:cs typeface="Calibri"/>
              </a:rPr>
              <a:t>to </a:t>
            </a: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concern person</a:t>
            </a:r>
          </a:p>
        </p:txBody>
      </p:sp>
      <p:sp>
        <p:nvSpPr>
          <p:cNvPr id="83" name="Text Box 2"/>
          <p:cNvSpPr txBox="1">
            <a:spLocks noChangeArrowheads="1"/>
          </p:cNvSpPr>
          <p:nvPr/>
        </p:nvSpPr>
        <p:spPr bwMode="auto">
          <a:xfrm>
            <a:off x="4553378" y="1156355"/>
            <a:ext cx="1135664" cy="267990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Check</a:t>
            </a:r>
          </a:p>
        </p:txBody>
      </p:sp>
      <p:sp>
        <p:nvSpPr>
          <p:cNvPr id="84" name="Text Box 2"/>
          <p:cNvSpPr txBox="1">
            <a:spLocks noChangeArrowheads="1"/>
          </p:cNvSpPr>
          <p:nvPr/>
        </p:nvSpPr>
        <p:spPr bwMode="auto">
          <a:xfrm>
            <a:off x="4513906" y="1549778"/>
            <a:ext cx="1210175" cy="313280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Approve</a:t>
            </a:r>
            <a:r>
              <a:rPr lang="th-TH" sz="9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endParaRPr lang="en-US" sz="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5" name="Text Box 2"/>
          <p:cNvSpPr txBox="1">
            <a:spLocks noChangeArrowheads="1"/>
          </p:cNvSpPr>
          <p:nvPr/>
        </p:nvSpPr>
        <p:spPr bwMode="auto">
          <a:xfrm>
            <a:off x="4542929" y="2008446"/>
            <a:ext cx="1152128" cy="268666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Approve</a:t>
            </a:r>
            <a:r>
              <a:rPr lang="th-TH" sz="9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endParaRPr lang="en-US" sz="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6" name="Text Box 2"/>
          <p:cNvSpPr txBox="1">
            <a:spLocks noChangeArrowheads="1"/>
          </p:cNvSpPr>
          <p:nvPr/>
        </p:nvSpPr>
        <p:spPr bwMode="auto">
          <a:xfrm>
            <a:off x="4625565" y="2401969"/>
            <a:ext cx="986855" cy="287467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Check</a:t>
            </a:r>
          </a:p>
        </p:txBody>
      </p:sp>
      <p:sp>
        <p:nvSpPr>
          <p:cNvPr id="87" name="Text Box 2"/>
          <p:cNvSpPr txBox="1">
            <a:spLocks noChangeArrowheads="1"/>
          </p:cNvSpPr>
          <p:nvPr/>
        </p:nvSpPr>
        <p:spPr bwMode="auto">
          <a:xfrm>
            <a:off x="4547414" y="2853397"/>
            <a:ext cx="1143155" cy="327274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Approve 1</a:t>
            </a:r>
          </a:p>
        </p:txBody>
      </p:sp>
      <p:sp>
        <p:nvSpPr>
          <p:cNvPr id="88" name="Text Box 2"/>
          <p:cNvSpPr txBox="1">
            <a:spLocks noChangeArrowheads="1"/>
          </p:cNvSpPr>
          <p:nvPr/>
        </p:nvSpPr>
        <p:spPr bwMode="auto">
          <a:xfrm>
            <a:off x="4545146" y="3295306"/>
            <a:ext cx="1152128" cy="309234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Approve 2</a:t>
            </a:r>
          </a:p>
        </p:txBody>
      </p:sp>
      <p:sp>
        <p:nvSpPr>
          <p:cNvPr id="97" name="Right Brace 96"/>
          <p:cNvSpPr/>
          <p:nvPr/>
        </p:nvSpPr>
        <p:spPr>
          <a:xfrm rot="10800000">
            <a:off x="4070475" y="2428603"/>
            <a:ext cx="598343" cy="1106946"/>
          </a:xfrm>
          <a:prstGeom prst="rightBrace">
            <a:avLst>
              <a:gd name="adj1" fmla="val 8333"/>
              <a:gd name="adj2" fmla="val 4795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3613520" y="2904428"/>
            <a:ext cx="407484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QAC</a:t>
            </a:r>
          </a:p>
        </p:txBody>
      </p:sp>
      <p:sp>
        <p:nvSpPr>
          <p:cNvPr id="99" name="Right Brace 98"/>
          <p:cNvSpPr/>
          <p:nvPr/>
        </p:nvSpPr>
        <p:spPr>
          <a:xfrm rot="10800000">
            <a:off x="4070476" y="1982574"/>
            <a:ext cx="558962" cy="326509"/>
          </a:xfrm>
          <a:prstGeom prst="rightBrace">
            <a:avLst>
              <a:gd name="adj1" fmla="val 8333"/>
              <a:gd name="adj2" fmla="val 3415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3612076" y="2093640"/>
            <a:ext cx="327334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PD</a:t>
            </a:r>
          </a:p>
        </p:txBody>
      </p:sp>
      <p:sp>
        <p:nvSpPr>
          <p:cNvPr id="101" name="Right Brace 100"/>
          <p:cNvSpPr/>
          <p:nvPr/>
        </p:nvSpPr>
        <p:spPr>
          <a:xfrm rot="10800000">
            <a:off x="4070476" y="994683"/>
            <a:ext cx="421238" cy="714745"/>
          </a:xfrm>
          <a:prstGeom prst="rightBrace">
            <a:avLst>
              <a:gd name="adj1" fmla="val 8333"/>
              <a:gd name="adj2" fmla="val 5716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3610228" y="1172328"/>
            <a:ext cx="322524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PE</a:t>
            </a:r>
          </a:p>
        </p:txBody>
      </p:sp>
      <p:cxnSp>
        <p:nvCxnSpPr>
          <p:cNvPr id="104" name="Straight Arrow Connector 103"/>
          <p:cNvCxnSpPr>
            <a:stCxn id="74" idx="2"/>
            <a:endCxn id="83" idx="0"/>
          </p:cNvCxnSpPr>
          <p:nvPr/>
        </p:nvCxnSpPr>
        <p:spPr>
          <a:xfrm>
            <a:off x="5118994" y="1036539"/>
            <a:ext cx="2216" cy="119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83" idx="2"/>
            <a:endCxn id="84" idx="0"/>
          </p:cNvCxnSpPr>
          <p:nvPr/>
        </p:nvCxnSpPr>
        <p:spPr>
          <a:xfrm flipH="1">
            <a:off x="5118994" y="1424345"/>
            <a:ext cx="2216" cy="125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4" idx="2"/>
            <a:endCxn id="85" idx="0"/>
          </p:cNvCxnSpPr>
          <p:nvPr/>
        </p:nvCxnSpPr>
        <p:spPr>
          <a:xfrm flipH="1">
            <a:off x="5118993" y="1863058"/>
            <a:ext cx="1" cy="145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85" idx="2"/>
            <a:endCxn id="86" idx="0"/>
          </p:cNvCxnSpPr>
          <p:nvPr/>
        </p:nvCxnSpPr>
        <p:spPr>
          <a:xfrm>
            <a:off x="5118993" y="2277112"/>
            <a:ext cx="0" cy="1248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6" idx="2"/>
            <a:endCxn id="87" idx="0"/>
          </p:cNvCxnSpPr>
          <p:nvPr/>
        </p:nvCxnSpPr>
        <p:spPr>
          <a:xfrm flipH="1">
            <a:off x="5118992" y="2689436"/>
            <a:ext cx="1" cy="1639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87" idx="2"/>
            <a:endCxn id="88" idx="0"/>
          </p:cNvCxnSpPr>
          <p:nvPr/>
        </p:nvCxnSpPr>
        <p:spPr>
          <a:xfrm>
            <a:off x="5118992" y="3180671"/>
            <a:ext cx="2218" cy="114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88" idx="2"/>
            <a:endCxn id="81" idx="0"/>
          </p:cNvCxnSpPr>
          <p:nvPr/>
        </p:nvCxnSpPr>
        <p:spPr>
          <a:xfrm>
            <a:off x="5121210" y="3604540"/>
            <a:ext cx="0" cy="124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81" idx="2"/>
            <a:endCxn id="82" idx="0"/>
          </p:cNvCxnSpPr>
          <p:nvPr/>
        </p:nvCxnSpPr>
        <p:spPr>
          <a:xfrm>
            <a:off x="5121210" y="4098314"/>
            <a:ext cx="0" cy="1235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 Box 2"/>
          <p:cNvSpPr txBox="1">
            <a:spLocks noChangeArrowheads="1"/>
          </p:cNvSpPr>
          <p:nvPr/>
        </p:nvSpPr>
        <p:spPr bwMode="auto">
          <a:xfrm>
            <a:off x="4411842" y="4712904"/>
            <a:ext cx="1440160" cy="373181"/>
          </a:xfrm>
          <a:prstGeom prst="doubleWave">
            <a:avLst>
              <a:gd name="adj1" fmla="val 6250"/>
              <a:gd name="adj2" fmla="val -303"/>
            </a:avLst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Process change </a:t>
            </a:r>
            <a:endParaRPr lang="en-US" sz="9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 rtl="0">
              <a:defRPr sz="1000"/>
            </a:pPr>
            <a:r>
              <a:rPr lang="en-US" sz="900" dirty="0" smtClean="0">
                <a:solidFill>
                  <a:srgbClr val="000000"/>
                </a:solidFill>
                <a:latin typeface="Calibri"/>
                <a:cs typeface="Calibri"/>
              </a:rPr>
              <a:t>request </a:t>
            </a: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finished</a:t>
            </a:r>
          </a:p>
        </p:txBody>
      </p:sp>
      <p:cxnSp>
        <p:nvCxnSpPr>
          <p:cNvPr id="138" name="Straight Arrow Connector 137"/>
          <p:cNvCxnSpPr>
            <a:stCxn id="82" idx="2"/>
            <a:endCxn id="134" idx="0"/>
          </p:cNvCxnSpPr>
          <p:nvPr/>
        </p:nvCxnSpPr>
        <p:spPr>
          <a:xfrm>
            <a:off x="5121210" y="4615754"/>
            <a:ext cx="6348" cy="120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677162" y="46200"/>
            <a:ext cx="247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A0C458"/>
                </a:solidFill>
                <a:cs typeface="Arial" pitchFamily="34" charset="0"/>
              </a:rPr>
              <a:t>Old Work Flow</a:t>
            </a:r>
            <a:endParaRPr lang="ko-KR" altLang="en-US" b="1" dirty="0">
              <a:solidFill>
                <a:srgbClr val="A0C458"/>
              </a:solidFill>
              <a:cs typeface="Arial" pitchFamily="34" charset="0"/>
            </a:endParaRPr>
          </a:p>
        </p:txBody>
      </p:sp>
      <p:cxnSp>
        <p:nvCxnSpPr>
          <p:cNvPr id="144" name="Elbow Connector 143"/>
          <p:cNvCxnSpPr>
            <a:stCxn id="12" idx="3"/>
            <a:endCxn id="74" idx="1"/>
          </p:cNvCxnSpPr>
          <p:nvPr/>
        </p:nvCxnSpPr>
        <p:spPr>
          <a:xfrm flipV="1">
            <a:off x="2216025" y="856519"/>
            <a:ext cx="2275689" cy="3983540"/>
          </a:xfrm>
          <a:prstGeom prst="bentConnector3">
            <a:avLst>
              <a:gd name="adj1" fmla="val 50000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54246" y="539787"/>
            <a:ext cx="530461" cy="2616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 dirty="0" smtClean="0"/>
              <a:t>Plan</a:t>
            </a:r>
            <a:endParaRPr lang="en-US" sz="1100" b="1" dirty="0"/>
          </a:p>
        </p:txBody>
      </p:sp>
      <p:sp>
        <p:nvSpPr>
          <p:cNvPr id="148" name="TextBox 147"/>
          <p:cNvSpPr txBox="1"/>
          <p:nvPr/>
        </p:nvSpPr>
        <p:spPr>
          <a:xfrm>
            <a:off x="3599011" y="544087"/>
            <a:ext cx="667482" cy="2616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 b="1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Result</a:t>
            </a:r>
          </a:p>
        </p:txBody>
      </p:sp>
      <p:sp>
        <p:nvSpPr>
          <p:cNvPr id="194" name="Text Box 2"/>
          <p:cNvSpPr txBox="1">
            <a:spLocks noChangeArrowheads="1"/>
          </p:cNvSpPr>
          <p:nvPr/>
        </p:nvSpPr>
        <p:spPr bwMode="auto">
          <a:xfrm>
            <a:off x="847873" y="2285468"/>
            <a:ext cx="1152128" cy="230210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endParaRPr lang="en-US" sz="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1070315" y="2301431"/>
            <a:ext cx="7072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If rank =&gt; C2</a:t>
            </a:r>
          </a:p>
        </p:txBody>
      </p:sp>
      <p:cxnSp>
        <p:nvCxnSpPr>
          <p:cNvPr id="203" name="Straight Arrow Connector 202"/>
          <p:cNvCxnSpPr>
            <a:stCxn id="194" idx="2"/>
            <a:endCxn id="7" idx="0"/>
          </p:cNvCxnSpPr>
          <p:nvPr/>
        </p:nvCxnSpPr>
        <p:spPr>
          <a:xfrm flipH="1">
            <a:off x="1419822" y="2515678"/>
            <a:ext cx="4115" cy="217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1492707" y="2514407"/>
            <a:ext cx="372340" cy="20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Yes</a:t>
            </a:r>
            <a:endParaRPr lang="en-US" sz="700" b="1" dirty="0"/>
          </a:p>
        </p:txBody>
      </p:sp>
      <p:sp>
        <p:nvSpPr>
          <p:cNvPr id="207" name="TextBox 206"/>
          <p:cNvSpPr txBox="1"/>
          <p:nvPr/>
        </p:nvSpPr>
        <p:spPr>
          <a:xfrm>
            <a:off x="516882" y="2154831"/>
            <a:ext cx="308799" cy="20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700" b="1" dirty="0"/>
              <a:t>No</a:t>
            </a:r>
            <a:endParaRPr lang="en-US" sz="700" b="1" dirty="0"/>
          </a:p>
        </p:txBody>
      </p:sp>
      <p:cxnSp>
        <p:nvCxnSpPr>
          <p:cNvPr id="209" name="Elbow Connector 208"/>
          <p:cNvCxnSpPr>
            <a:stCxn id="194" idx="1"/>
            <a:endCxn id="8" idx="1"/>
          </p:cNvCxnSpPr>
          <p:nvPr/>
        </p:nvCxnSpPr>
        <p:spPr>
          <a:xfrm rot="10800000" flipV="1">
            <a:off x="717619" y="2400572"/>
            <a:ext cx="130255" cy="855391"/>
          </a:xfrm>
          <a:prstGeom prst="bentConnector3">
            <a:avLst>
              <a:gd name="adj1" fmla="val 275502"/>
            </a:avLst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3" name="Right Brace 212"/>
          <p:cNvSpPr/>
          <p:nvPr/>
        </p:nvSpPr>
        <p:spPr>
          <a:xfrm>
            <a:off x="1918548" y="2641400"/>
            <a:ext cx="597946" cy="370750"/>
          </a:xfrm>
          <a:prstGeom prst="rightBrace">
            <a:avLst>
              <a:gd name="adj1" fmla="val 8333"/>
              <a:gd name="adj2" fmla="val 5936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Elbow Connector 221"/>
          <p:cNvCxnSpPr>
            <a:stCxn id="4" idx="1"/>
            <a:endCxn id="3" idx="1"/>
          </p:cNvCxnSpPr>
          <p:nvPr/>
        </p:nvCxnSpPr>
        <p:spPr>
          <a:xfrm rot="10800000">
            <a:off x="818248" y="850613"/>
            <a:ext cx="29626" cy="408739"/>
          </a:xfrm>
          <a:prstGeom prst="bentConnector3">
            <a:avLst>
              <a:gd name="adj1" fmla="val 87162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5" idx="1"/>
            <a:endCxn id="3" idx="1"/>
          </p:cNvCxnSpPr>
          <p:nvPr/>
        </p:nvCxnSpPr>
        <p:spPr>
          <a:xfrm rot="10800000">
            <a:off x="818248" y="850612"/>
            <a:ext cx="29626" cy="763484"/>
          </a:xfrm>
          <a:prstGeom prst="bentConnector3">
            <a:avLst>
              <a:gd name="adj1" fmla="val 128315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6" idx="1"/>
            <a:endCxn id="3" idx="1"/>
          </p:cNvCxnSpPr>
          <p:nvPr/>
        </p:nvCxnSpPr>
        <p:spPr>
          <a:xfrm rot="10800000">
            <a:off x="818248" y="850612"/>
            <a:ext cx="29626" cy="1131088"/>
          </a:xfrm>
          <a:prstGeom prst="bentConnector3">
            <a:avLst>
              <a:gd name="adj1" fmla="val 179756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Elbow Connector 233"/>
          <p:cNvCxnSpPr>
            <a:stCxn id="9" idx="1"/>
            <a:endCxn id="3" idx="1"/>
          </p:cNvCxnSpPr>
          <p:nvPr/>
        </p:nvCxnSpPr>
        <p:spPr>
          <a:xfrm rot="10800000">
            <a:off x="818248" y="850612"/>
            <a:ext cx="23044" cy="2824176"/>
          </a:xfrm>
          <a:prstGeom prst="bentConnector3">
            <a:avLst>
              <a:gd name="adj1" fmla="val 286441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Elbow Connector 237"/>
          <p:cNvCxnSpPr>
            <a:stCxn id="10" idx="1"/>
            <a:endCxn id="3" idx="1"/>
          </p:cNvCxnSpPr>
          <p:nvPr/>
        </p:nvCxnSpPr>
        <p:spPr>
          <a:xfrm rot="10800000">
            <a:off x="818249" y="850612"/>
            <a:ext cx="38599" cy="3194792"/>
          </a:xfrm>
          <a:prstGeom prst="bentConnector3">
            <a:avLst>
              <a:gd name="adj1" fmla="val 17503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241"/>
          <p:cNvCxnSpPr>
            <a:stCxn id="11" idx="1"/>
            <a:endCxn id="3" idx="1"/>
          </p:cNvCxnSpPr>
          <p:nvPr/>
        </p:nvCxnSpPr>
        <p:spPr>
          <a:xfrm rot="10800000">
            <a:off x="818249" y="850612"/>
            <a:ext cx="29625" cy="3566884"/>
          </a:xfrm>
          <a:prstGeom prst="bentConnector3">
            <a:avLst>
              <a:gd name="adj1" fmla="val 225031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Elbow Connector 246"/>
          <p:cNvCxnSpPr>
            <a:stCxn id="88" idx="3"/>
            <a:endCxn id="74" idx="3"/>
          </p:cNvCxnSpPr>
          <p:nvPr/>
        </p:nvCxnSpPr>
        <p:spPr>
          <a:xfrm flipV="1">
            <a:off x="5697274" y="856519"/>
            <a:ext cx="49000" cy="2593404"/>
          </a:xfrm>
          <a:prstGeom prst="bentConnector3">
            <a:avLst>
              <a:gd name="adj1" fmla="val 164888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Elbow Connector 249"/>
          <p:cNvCxnSpPr>
            <a:stCxn id="87" idx="3"/>
            <a:endCxn id="74" idx="3"/>
          </p:cNvCxnSpPr>
          <p:nvPr/>
        </p:nvCxnSpPr>
        <p:spPr>
          <a:xfrm flipV="1">
            <a:off x="5690569" y="856519"/>
            <a:ext cx="55705" cy="2160515"/>
          </a:xfrm>
          <a:prstGeom prst="bentConnector3">
            <a:avLst>
              <a:gd name="adj1" fmla="val 147339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Elbow Connector 254"/>
          <p:cNvCxnSpPr>
            <a:stCxn id="86" idx="3"/>
            <a:endCxn id="74" idx="3"/>
          </p:cNvCxnSpPr>
          <p:nvPr/>
        </p:nvCxnSpPr>
        <p:spPr>
          <a:xfrm flipV="1">
            <a:off x="5612420" y="856519"/>
            <a:ext cx="133854" cy="1689184"/>
          </a:xfrm>
          <a:prstGeom prst="bentConnector3">
            <a:avLst>
              <a:gd name="adj1" fmla="val 55769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Elbow Connector 258"/>
          <p:cNvCxnSpPr>
            <a:stCxn id="85" idx="3"/>
            <a:endCxn id="74" idx="3"/>
          </p:cNvCxnSpPr>
          <p:nvPr/>
        </p:nvCxnSpPr>
        <p:spPr>
          <a:xfrm flipV="1">
            <a:off x="5695057" y="856519"/>
            <a:ext cx="51217" cy="1286260"/>
          </a:xfrm>
          <a:prstGeom prst="bentConnector3">
            <a:avLst>
              <a:gd name="adj1" fmla="val 101052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Elbow Connector 261"/>
          <p:cNvCxnSpPr>
            <a:stCxn id="84" idx="3"/>
            <a:endCxn id="74" idx="3"/>
          </p:cNvCxnSpPr>
          <p:nvPr/>
        </p:nvCxnSpPr>
        <p:spPr>
          <a:xfrm flipV="1">
            <a:off x="5724081" y="856519"/>
            <a:ext cx="22193" cy="849899"/>
          </a:xfrm>
          <a:prstGeom prst="bentConnector3">
            <a:avLst>
              <a:gd name="adj1" fmla="val 159701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stCxn id="83" idx="3"/>
            <a:endCxn id="74" idx="3"/>
          </p:cNvCxnSpPr>
          <p:nvPr/>
        </p:nvCxnSpPr>
        <p:spPr>
          <a:xfrm flipV="1">
            <a:off x="5689042" y="856519"/>
            <a:ext cx="57232" cy="433831"/>
          </a:xfrm>
          <a:prstGeom prst="bentConnector3">
            <a:avLst>
              <a:gd name="adj1" fmla="val 49942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23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5580"/>
            <a:ext cx="2882843" cy="588513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Analyze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System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Rounded Rectangle 6"/>
          <p:cNvSpPr/>
          <p:nvPr/>
        </p:nvSpPr>
        <p:spPr>
          <a:xfrm>
            <a:off x="5957987" y="158240"/>
            <a:ext cx="702078" cy="33816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3939014" y="158240"/>
            <a:ext cx="207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A0C458"/>
                </a:solidFill>
                <a:cs typeface="Arial" pitchFamily="34" charset="0"/>
              </a:rPr>
              <a:t>WORK FLOW</a:t>
            </a:r>
            <a:endParaRPr lang="ko-KR" altLang="en-US" b="1" dirty="0">
              <a:solidFill>
                <a:srgbClr val="A0C45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21505" y="2229718"/>
            <a:ext cx="1896127" cy="5115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Rectangle 7"/>
          <p:cNvSpPr/>
          <p:nvPr/>
        </p:nvSpPr>
        <p:spPr>
          <a:xfrm>
            <a:off x="7821488" y="2283718"/>
            <a:ext cx="1224136" cy="374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Rectangle 8"/>
          <p:cNvSpPr/>
          <p:nvPr/>
        </p:nvSpPr>
        <p:spPr>
          <a:xfrm>
            <a:off x="7290760" y="2278490"/>
            <a:ext cx="459000" cy="380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7293044" y="2289355"/>
            <a:ext cx="4539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2"/>
          <p:cNvSpPr txBox="1"/>
          <p:nvPr/>
        </p:nvSpPr>
        <p:spPr bwMode="auto">
          <a:xfrm>
            <a:off x="7838930" y="2360871"/>
            <a:ext cx="1278702" cy="2616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Old Work Flow</a:t>
            </a:r>
            <a:endParaRPr lang="ko-KR" altLang="en-US" sz="1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21488" y="2957319"/>
            <a:ext cx="2952328" cy="5546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Rectangle 12"/>
          <p:cNvSpPr/>
          <p:nvPr/>
        </p:nvSpPr>
        <p:spPr>
          <a:xfrm>
            <a:off x="8421472" y="3038555"/>
            <a:ext cx="2280336" cy="413992"/>
          </a:xfrm>
          <a:prstGeom prst="rect">
            <a:avLst/>
          </a:prstGeom>
          <a:solidFill>
            <a:srgbClr val="F26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rgbClr val="A0C458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90742" y="3040870"/>
            <a:ext cx="459000" cy="411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TextBox 14"/>
          <p:cNvSpPr txBox="1"/>
          <p:nvPr/>
        </p:nvSpPr>
        <p:spPr>
          <a:xfrm>
            <a:off x="7889515" y="3060885"/>
            <a:ext cx="4539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F26D9A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b="1" dirty="0">
              <a:solidFill>
                <a:srgbClr val="F26D9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2"/>
          <p:cNvSpPr txBox="1"/>
          <p:nvPr/>
        </p:nvSpPr>
        <p:spPr bwMode="auto">
          <a:xfrm>
            <a:off x="8387628" y="3101131"/>
            <a:ext cx="2314180" cy="2616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People involved in the work </a:t>
            </a:r>
            <a:r>
              <a:rPr lang="en-US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Flow</a:t>
            </a:r>
            <a:endParaRPr lang="ko-KR" altLang="en-US" sz="1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42093" y="3743690"/>
            <a:ext cx="2863771" cy="48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Rectangle 17"/>
          <p:cNvSpPr/>
          <p:nvPr/>
        </p:nvSpPr>
        <p:spPr>
          <a:xfrm>
            <a:off x="8942077" y="3797690"/>
            <a:ext cx="2119771" cy="37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Problems Work Flow</a:t>
            </a:r>
            <a:endParaRPr lang="ko-KR" altLang="en-US" sz="1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411348" y="3797690"/>
            <a:ext cx="459000" cy="37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/>
          <p:cNvSpPr txBox="1"/>
          <p:nvPr/>
        </p:nvSpPr>
        <p:spPr>
          <a:xfrm>
            <a:off x="8416388" y="3802026"/>
            <a:ext cx="4539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261" y="1201313"/>
            <a:ext cx="3430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/>
              <a:t>จากการ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วิเคราะห์ 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O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ld Work Flow </a:t>
            </a:r>
            <a:r>
              <a:rPr lang="th-TH" sz="2000" b="1" dirty="0" smtClean="0"/>
              <a:t>พบปัญหาคือ</a:t>
            </a:r>
            <a:endParaRPr lang="th-TH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32933" y="1822262"/>
            <a:ext cx="5889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th-TH" sz="1600" dirty="0" smtClean="0"/>
              <a:t>ปัญหาในการแจ้งเตือนการอนุมัติซึ่งก็ให้เกิดการล้าช้าในการเปลี่ยนแปลงกระบวนการทำงาน</a:t>
            </a:r>
            <a:endParaRPr lang="th-TH" sz="16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h-TH" sz="1600" dirty="0" smtClean="0"/>
              <a:t>ปัญหาในการใช้งาน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ที่ยังไม่ครอบคุมต่อการเปลี่ยนแปลงกระบวนการทำงานจากผู้ใช้งานในส่วนอื่นๆ</a:t>
            </a:r>
          </a:p>
        </p:txBody>
      </p:sp>
      <p:sp>
        <p:nvSpPr>
          <p:cNvPr id="28" name="Rectangle 27"/>
          <p:cNvSpPr/>
          <p:nvPr/>
        </p:nvSpPr>
        <p:spPr>
          <a:xfrm rot="5400000">
            <a:off x="-900100" y="2889511"/>
            <a:ext cx="1800200" cy="5169014"/>
          </a:xfrm>
          <a:prstGeom prst="rect">
            <a:avLst/>
          </a:prstGeom>
          <a:solidFill>
            <a:schemeClr val="accent2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5400000">
            <a:off x="1678439" y="2889511"/>
            <a:ext cx="1800200" cy="5169014"/>
          </a:xfrm>
          <a:prstGeom prst="rect">
            <a:avLst/>
          </a:prstGeom>
          <a:solidFill>
            <a:schemeClr val="accent2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1" y="3581618"/>
            <a:ext cx="648072" cy="6480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33" y="3715214"/>
            <a:ext cx="380880" cy="3808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6" y="3452547"/>
            <a:ext cx="205847" cy="20584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5" y="3304818"/>
            <a:ext cx="205847" cy="20584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6" y="3472180"/>
            <a:ext cx="205847" cy="2058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80" y="3638143"/>
            <a:ext cx="591547" cy="5915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21" y="3638143"/>
            <a:ext cx="380880" cy="38088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3373036" y="2542537"/>
            <a:ext cx="1010213" cy="769479"/>
            <a:chOff x="3446057" y="2749050"/>
            <a:chExt cx="1070006" cy="81387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872" y="2749050"/>
              <a:ext cx="565885" cy="565885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3446057" y="3335047"/>
              <a:ext cx="1070006" cy="227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Department Other</a:t>
              </a:r>
              <a:endParaRPr lang="en-US" sz="8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42584" y="2550122"/>
            <a:ext cx="1010213" cy="775937"/>
            <a:chOff x="5204290" y="2770089"/>
            <a:chExt cx="1010213" cy="775937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4781" y="2770089"/>
              <a:ext cx="548918" cy="548918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204290" y="3330582"/>
              <a:ext cx="101021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Department Other</a:t>
              </a:r>
              <a:endParaRPr lang="en-US" sz="800" dirty="0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957" y="3678890"/>
            <a:ext cx="538118" cy="53811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875417" y="424913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PCR</a:t>
            </a:r>
            <a:endParaRPr lang="en-US" sz="11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491" y="2649714"/>
            <a:ext cx="294996" cy="29499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837" y="2955940"/>
            <a:ext cx="350586" cy="350586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2430514" y="3555470"/>
            <a:ext cx="783108" cy="1009264"/>
            <a:chOff x="3093894" y="3609207"/>
            <a:chExt cx="783108" cy="100926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894" y="3609207"/>
              <a:ext cx="783108" cy="783108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3235219" y="4403027"/>
              <a:ext cx="5004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PE,QA</a:t>
              </a:r>
              <a:endParaRPr lang="en-US" sz="800" dirty="0"/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33" y="3609207"/>
            <a:ext cx="348384" cy="34838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540" y="3526822"/>
            <a:ext cx="312142" cy="3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2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037E-7 7.40741E-7 L 0.10162 -0.0074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6296E-6 -4.44444E-6 L 0.11505 0.0083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1" y="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9259E-6 2.46914E-6 L 0.24607 0.00061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40741E-7 4.19753E-6 L 0.08148 0.01358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4" y="679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6296E-6 2.34568E-6 L 0.05486 0.08549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137966"/>
            <a:ext cx="3969060" cy="420413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Rectangle 7"/>
          <p:cNvSpPr/>
          <p:nvPr/>
        </p:nvSpPr>
        <p:spPr>
          <a:xfrm>
            <a:off x="-6028" y="3309781"/>
            <a:ext cx="3510000" cy="4686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Rectangle 8"/>
          <p:cNvSpPr/>
          <p:nvPr/>
        </p:nvSpPr>
        <p:spPr>
          <a:xfrm>
            <a:off x="0" y="2481598"/>
            <a:ext cx="3051000" cy="450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Rectangle 9"/>
          <p:cNvSpPr/>
          <p:nvPr/>
        </p:nvSpPr>
        <p:spPr>
          <a:xfrm>
            <a:off x="0" y="1707653"/>
            <a:ext cx="2592000" cy="4257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Rectangle 10"/>
          <p:cNvSpPr/>
          <p:nvPr/>
        </p:nvSpPr>
        <p:spPr>
          <a:xfrm>
            <a:off x="0" y="897238"/>
            <a:ext cx="2133000" cy="4495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4119540" y="4202125"/>
            <a:ext cx="2306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Skill &amp; Experience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51941" y="3374033"/>
            <a:ext cx="1361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Conclusion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84340" y="2529827"/>
            <a:ext cx="256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Introduction &amp; Process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16738" y="1755975"/>
            <a:ext cx="1306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Action Plan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38671" y="843558"/>
            <a:ext cx="2584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Work &amp; Responsibility and Organization 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7920" y="963540"/>
            <a:ext cx="90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9161" y="1773864"/>
            <a:ext cx="90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80403" y="2547716"/>
            <a:ext cx="90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91644" y="3375808"/>
            <a:ext cx="90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02887" y="4203900"/>
            <a:ext cx="90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 rot="16200000">
            <a:off x="4239977" y="2429023"/>
            <a:ext cx="5236046" cy="37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70118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 211"/>
          <p:cNvSpPr/>
          <p:nvPr/>
        </p:nvSpPr>
        <p:spPr>
          <a:xfrm>
            <a:off x="3361664" y="449807"/>
            <a:ext cx="3368315" cy="469369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76796" y="449806"/>
            <a:ext cx="3293305" cy="46936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18248" y="670592"/>
            <a:ext cx="1194916" cy="360040"/>
          </a:xfrm>
          <a:prstGeom prst="roundRect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en-US" sz="900" b="0" i="0" u="none" strike="noStrike" baseline="0" dirty="0">
                <a:solidFill>
                  <a:srgbClr val="000000"/>
                </a:solidFill>
                <a:latin typeface="Calibri"/>
                <a:cs typeface="Calibri"/>
              </a:rPr>
              <a:t>Input change point </a:t>
            </a:r>
            <a:endParaRPr lang="th-TH" sz="900" b="0" i="0" u="none" strike="noStrike" baseline="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 rtl="0">
              <a:defRPr sz="1000"/>
            </a:pPr>
            <a:r>
              <a:rPr lang="en-US" sz="900" b="0" i="0" u="none" strike="noStrike" baseline="0" dirty="0" smtClean="0">
                <a:solidFill>
                  <a:srgbClr val="000000"/>
                </a:solidFill>
                <a:latin typeface="Calibri"/>
                <a:cs typeface="Calibri"/>
              </a:rPr>
              <a:t>details </a:t>
            </a:r>
            <a:r>
              <a:rPr lang="en-US" sz="900" b="0" i="0" u="none" strike="noStrike" baseline="0" dirty="0">
                <a:solidFill>
                  <a:srgbClr val="000000"/>
                </a:solidFill>
                <a:latin typeface="Calibri"/>
                <a:cs typeface="Calibri"/>
              </a:rPr>
              <a:t>and schedule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47874" y="1156355"/>
            <a:ext cx="1135664" cy="205992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Check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842745" y="1820759"/>
            <a:ext cx="1152128" cy="252905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Approve</a:t>
            </a:r>
            <a:r>
              <a:rPr lang="th-TH" sz="9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endParaRPr lang="en-US" sz="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42949" y="2732772"/>
            <a:ext cx="1553745" cy="231612"/>
          </a:xfrm>
          <a:prstGeom prst="roundRect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Input Planning review result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717618" y="3090106"/>
            <a:ext cx="1412638" cy="331715"/>
          </a:xfrm>
          <a:prstGeom prst="roundRect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Input cleanliness check </a:t>
            </a:r>
            <a:endParaRPr lang="th-TH" sz="90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requirement</a:t>
            </a:r>
            <a:endParaRPr lang="en-US" sz="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41292" y="3702302"/>
            <a:ext cx="1165290" cy="251754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Approve </a:t>
            </a:r>
            <a:endParaRPr lang="en-US" sz="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631849" y="4313933"/>
            <a:ext cx="1584176" cy="422413"/>
          </a:xfrm>
          <a:prstGeom prst="doubleWave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Alert to owner + share </a:t>
            </a:r>
            <a:endParaRPr lang="th-TH" sz="90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to </a:t>
            </a: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concern person</a:t>
            </a:r>
          </a:p>
        </p:txBody>
      </p:sp>
      <p:cxnSp>
        <p:nvCxnSpPr>
          <p:cNvPr id="14" name="Straight Arrow Connector 13"/>
          <p:cNvCxnSpPr>
            <a:stCxn id="3" idx="2"/>
            <a:endCxn id="4" idx="0"/>
          </p:cNvCxnSpPr>
          <p:nvPr/>
        </p:nvCxnSpPr>
        <p:spPr>
          <a:xfrm>
            <a:off x="1415706" y="1030632"/>
            <a:ext cx="0" cy="125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2"/>
            <a:endCxn id="194" idx="0"/>
          </p:cNvCxnSpPr>
          <p:nvPr/>
        </p:nvCxnSpPr>
        <p:spPr>
          <a:xfrm>
            <a:off x="1418809" y="2073664"/>
            <a:ext cx="5128" cy="112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1419822" y="2964384"/>
            <a:ext cx="4115" cy="125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9" idx="0"/>
          </p:cNvCxnSpPr>
          <p:nvPr/>
        </p:nvCxnSpPr>
        <p:spPr>
          <a:xfrm>
            <a:off x="1423937" y="3421821"/>
            <a:ext cx="0" cy="280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9" idx="2"/>
            <a:endCxn id="12" idx="0"/>
          </p:cNvCxnSpPr>
          <p:nvPr/>
        </p:nvCxnSpPr>
        <p:spPr>
          <a:xfrm>
            <a:off x="1423937" y="3954056"/>
            <a:ext cx="0" cy="386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50019" y="2770726"/>
            <a:ext cx="402674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QAP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645435" y="3148241"/>
            <a:ext cx="396262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BKD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39824" y="3706090"/>
            <a:ext cx="407484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QAC</a:t>
            </a:r>
          </a:p>
        </p:txBody>
      </p:sp>
      <p:sp>
        <p:nvSpPr>
          <p:cNvPr id="58" name="Right Brace 57"/>
          <p:cNvSpPr/>
          <p:nvPr/>
        </p:nvSpPr>
        <p:spPr>
          <a:xfrm>
            <a:off x="2092863" y="778500"/>
            <a:ext cx="341704" cy="240158"/>
          </a:xfrm>
          <a:prstGeom prst="rightBrace">
            <a:avLst>
              <a:gd name="adj1" fmla="val 8333"/>
              <a:gd name="adj2" fmla="val 4704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Brace 71"/>
          <p:cNvSpPr/>
          <p:nvPr/>
        </p:nvSpPr>
        <p:spPr>
          <a:xfrm>
            <a:off x="2038920" y="3064585"/>
            <a:ext cx="474736" cy="411414"/>
          </a:xfrm>
          <a:prstGeom prst="rightBrace">
            <a:avLst>
              <a:gd name="adj1" fmla="val 8333"/>
              <a:gd name="adj2" fmla="val 4795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Brace 72"/>
          <p:cNvSpPr/>
          <p:nvPr/>
        </p:nvSpPr>
        <p:spPr>
          <a:xfrm>
            <a:off x="2038920" y="3588705"/>
            <a:ext cx="474736" cy="450215"/>
          </a:xfrm>
          <a:prstGeom prst="rightBrace">
            <a:avLst>
              <a:gd name="adj1" fmla="val 8333"/>
              <a:gd name="adj2" fmla="val 4795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 Box 2"/>
          <p:cNvSpPr txBox="1">
            <a:spLocks noChangeArrowheads="1"/>
          </p:cNvSpPr>
          <p:nvPr/>
        </p:nvSpPr>
        <p:spPr bwMode="auto">
          <a:xfrm>
            <a:off x="4491714" y="676499"/>
            <a:ext cx="1254560" cy="360040"/>
          </a:xfrm>
          <a:prstGeom prst="roundRect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Input </a:t>
            </a:r>
            <a:r>
              <a:rPr lang="en-US" sz="900" dirty="0" smtClean="0">
                <a:solidFill>
                  <a:srgbClr val="000000"/>
                </a:solidFill>
                <a:latin typeface="Calibri"/>
                <a:cs typeface="Calibri"/>
              </a:rPr>
              <a:t>Evaluation result</a:t>
            </a:r>
          </a:p>
          <a:p>
            <a:pPr algn="ctr" rtl="0">
              <a:defRPr sz="1000"/>
            </a:pPr>
            <a:r>
              <a:rPr lang="en-US" sz="900" dirty="0" smtClean="0">
                <a:solidFill>
                  <a:srgbClr val="000000"/>
                </a:solidFill>
                <a:latin typeface="Calibri"/>
                <a:cs typeface="Calibri"/>
              </a:rPr>
              <a:t>And selected approver</a:t>
            </a:r>
            <a:endParaRPr lang="en-US" sz="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2" name="Text Box 2"/>
          <p:cNvSpPr txBox="1">
            <a:spLocks noChangeArrowheads="1"/>
          </p:cNvSpPr>
          <p:nvPr/>
        </p:nvSpPr>
        <p:spPr bwMode="auto">
          <a:xfrm>
            <a:off x="4401130" y="3871591"/>
            <a:ext cx="1440160" cy="450159"/>
          </a:xfrm>
          <a:prstGeom prst="doubleWave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Alert to owner and share </a:t>
            </a:r>
            <a:endParaRPr lang="en-US" sz="9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 rtl="0">
              <a:defRPr sz="1000"/>
            </a:pPr>
            <a:r>
              <a:rPr lang="en-US" sz="900" dirty="0" smtClean="0">
                <a:solidFill>
                  <a:srgbClr val="000000"/>
                </a:solidFill>
                <a:latin typeface="Calibri"/>
                <a:cs typeface="Calibri"/>
              </a:rPr>
              <a:t>to </a:t>
            </a: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concern person</a:t>
            </a:r>
          </a:p>
        </p:txBody>
      </p:sp>
      <p:sp>
        <p:nvSpPr>
          <p:cNvPr id="83" name="Text Box 2"/>
          <p:cNvSpPr txBox="1">
            <a:spLocks noChangeArrowheads="1"/>
          </p:cNvSpPr>
          <p:nvPr/>
        </p:nvSpPr>
        <p:spPr bwMode="auto">
          <a:xfrm>
            <a:off x="4553378" y="1156355"/>
            <a:ext cx="1135664" cy="267990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Check</a:t>
            </a:r>
          </a:p>
        </p:txBody>
      </p:sp>
      <p:sp>
        <p:nvSpPr>
          <p:cNvPr id="84" name="Text Box 2"/>
          <p:cNvSpPr txBox="1">
            <a:spLocks noChangeArrowheads="1"/>
          </p:cNvSpPr>
          <p:nvPr/>
        </p:nvSpPr>
        <p:spPr bwMode="auto">
          <a:xfrm>
            <a:off x="4513906" y="1549778"/>
            <a:ext cx="1210175" cy="313280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Approve</a:t>
            </a:r>
            <a:r>
              <a:rPr lang="th-TH" sz="900" dirty="0">
                <a:solidFill>
                  <a:srgbClr val="000000"/>
                </a:solidFill>
                <a:latin typeface="Calibri"/>
                <a:cs typeface="Calibri"/>
              </a:rPr>
              <a:t> 1</a:t>
            </a:r>
            <a:endParaRPr lang="en-US" sz="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5" name="Text Box 2"/>
          <p:cNvSpPr txBox="1">
            <a:spLocks noChangeArrowheads="1"/>
          </p:cNvSpPr>
          <p:nvPr/>
        </p:nvSpPr>
        <p:spPr bwMode="auto">
          <a:xfrm>
            <a:off x="4542929" y="2008446"/>
            <a:ext cx="1152128" cy="268666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Approve</a:t>
            </a:r>
            <a:r>
              <a:rPr lang="th-TH" sz="900" dirty="0">
                <a:solidFill>
                  <a:srgbClr val="000000"/>
                </a:solidFill>
                <a:latin typeface="Calibri"/>
                <a:cs typeface="Calibri"/>
              </a:rPr>
              <a:t> 2</a:t>
            </a:r>
            <a:endParaRPr lang="en-US" sz="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7" name="Text Box 2"/>
          <p:cNvSpPr txBox="1">
            <a:spLocks noChangeArrowheads="1"/>
          </p:cNvSpPr>
          <p:nvPr/>
        </p:nvSpPr>
        <p:spPr bwMode="auto">
          <a:xfrm>
            <a:off x="4547414" y="2853397"/>
            <a:ext cx="1143155" cy="327274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Approve </a:t>
            </a:r>
          </a:p>
        </p:txBody>
      </p:sp>
      <p:sp>
        <p:nvSpPr>
          <p:cNvPr id="97" name="Right Brace 96"/>
          <p:cNvSpPr/>
          <p:nvPr/>
        </p:nvSpPr>
        <p:spPr>
          <a:xfrm rot="10800000">
            <a:off x="4362783" y="2714269"/>
            <a:ext cx="309078" cy="622766"/>
          </a:xfrm>
          <a:prstGeom prst="rightBrace">
            <a:avLst>
              <a:gd name="adj1" fmla="val 8333"/>
              <a:gd name="adj2" fmla="val 4795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Brace 98"/>
          <p:cNvSpPr/>
          <p:nvPr/>
        </p:nvSpPr>
        <p:spPr>
          <a:xfrm>
            <a:off x="5579087" y="1983770"/>
            <a:ext cx="303714" cy="326509"/>
          </a:xfrm>
          <a:prstGeom prst="rightBrace">
            <a:avLst>
              <a:gd name="adj1" fmla="val 8333"/>
              <a:gd name="adj2" fmla="val 5127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Brace 100"/>
          <p:cNvSpPr/>
          <p:nvPr/>
        </p:nvSpPr>
        <p:spPr>
          <a:xfrm>
            <a:off x="5746274" y="746500"/>
            <a:ext cx="273055" cy="247444"/>
          </a:xfrm>
          <a:prstGeom prst="rightBrace">
            <a:avLst>
              <a:gd name="adj1" fmla="val 8333"/>
              <a:gd name="adj2" fmla="val 5100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>
            <a:stCxn id="74" idx="2"/>
            <a:endCxn id="83" idx="0"/>
          </p:cNvCxnSpPr>
          <p:nvPr/>
        </p:nvCxnSpPr>
        <p:spPr>
          <a:xfrm>
            <a:off x="5118994" y="1036539"/>
            <a:ext cx="2216" cy="119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83" idx="2"/>
            <a:endCxn id="84" idx="0"/>
          </p:cNvCxnSpPr>
          <p:nvPr/>
        </p:nvCxnSpPr>
        <p:spPr>
          <a:xfrm flipH="1">
            <a:off x="5118994" y="1424345"/>
            <a:ext cx="2216" cy="125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4" idx="2"/>
            <a:endCxn id="85" idx="0"/>
          </p:cNvCxnSpPr>
          <p:nvPr/>
        </p:nvCxnSpPr>
        <p:spPr>
          <a:xfrm flipH="1">
            <a:off x="5118993" y="1863058"/>
            <a:ext cx="1" cy="145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5" idx="2"/>
            <a:endCxn id="87" idx="0"/>
          </p:cNvCxnSpPr>
          <p:nvPr/>
        </p:nvCxnSpPr>
        <p:spPr>
          <a:xfrm flipH="1">
            <a:off x="5118992" y="2277112"/>
            <a:ext cx="1" cy="576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87" idx="2"/>
            <a:endCxn id="82" idx="0"/>
          </p:cNvCxnSpPr>
          <p:nvPr/>
        </p:nvCxnSpPr>
        <p:spPr>
          <a:xfrm>
            <a:off x="5118992" y="3180671"/>
            <a:ext cx="2218" cy="719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 Box 2"/>
          <p:cNvSpPr txBox="1">
            <a:spLocks noChangeArrowheads="1"/>
          </p:cNvSpPr>
          <p:nvPr/>
        </p:nvSpPr>
        <p:spPr bwMode="auto">
          <a:xfrm>
            <a:off x="4398911" y="4539442"/>
            <a:ext cx="1440160" cy="373181"/>
          </a:xfrm>
          <a:prstGeom prst="doubleWave">
            <a:avLst>
              <a:gd name="adj1" fmla="val 6250"/>
              <a:gd name="adj2" fmla="val -303"/>
            </a:avLst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Process change </a:t>
            </a:r>
            <a:endParaRPr lang="en-US" sz="9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 rtl="0">
              <a:defRPr sz="1000"/>
            </a:pPr>
            <a:r>
              <a:rPr lang="en-US" sz="900" dirty="0" smtClean="0">
                <a:solidFill>
                  <a:srgbClr val="000000"/>
                </a:solidFill>
                <a:latin typeface="Calibri"/>
                <a:cs typeface="Calibri"/>
              </a:rPr>
              <a:t>request </a:t>
            </a: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finished</a:t>
            </a:r>
          </a:p>
        </p:txBody>
      </p:sp>
      <p:cxnSp>
        <p:nvCxnSpPr>
          <p:cNvPr id="138" name="Straight Arrow Connector 137"/>
          <p:cNvCxnSpPr>
            <a:stCxn id="82" idx="2"/>
            <a:endCxn id="134" idx="0"/>
          </p:cNvCxnSpPr>
          <p:nvPr/>
        </p:nvCxnSpPr>
        <p:spPr>
          <a:xfrm flipH="1">
            <a:off x="5114627" y="4293615"/>
            <a:ext cx="6583" cy="269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625565" y="80476"/>
            <a:ext cx="247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A0C458"/>
                </a:solidFill>
                <a:cs typeface="Arial" pitchFamily="34" charset="0"/>
              </a:rPr>
              <a:t>New</a:t>
            </a:r>
            <a:r>
              <a:rPr lang="en-US" altLang="ko-KR" b="1" dirty="0" smtClean="0">
                <a:solidFill>
                  <a:srgbClr val="A0C458"/>
                </a:solidFill>
                <a:cs typeface="Arial" pitchFamily="34" charset="0"/>
              </a:rPr>
              <a:t> Work Flow</a:t>
            </a:r>
            <a:endParaRPr lang="ko-KR" altLang="en-US" b="1" dirty="0">
              <a:solidFill>
                <a:srgbClr val="A0C458"/>
              </a:solidFill>
              <a:cs typeface="Arial" pitchFamily="34" charset="0"/>
            </a:endParaRPr>
          </a:p>
        </p:txBody>
      </p:sp>
      <p:cxnSp>
        <p:nvCxnSpPr>
          <p:cNvPr id="144" name="Elbow Connector 143"/>
          <p:cNvCxnSpPr>
            <a:stCxn id="12" idx="3"/>
            <a:endCxn id="74" idx="1"/>
          </p:cNvCxnSpPr>
          <p:nvPr/>
        </p:nvCxnSpPr>
        <p:spPr>
          <a:xfrm flipV="1">
            <a:off x="2216025" y="856519"/>
            <a:ext cx="2275689" cy="3668621"/>
          </a:xfrm>
          <a:prstGeom prst="bentConnector3">
            <a:avLst>
              <a:gd name="adj1" fmla="val 54465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80616" y="494154"/>
            <a:ext cx="530461" cy="2616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 dirty="0" smtClean="0"/>
              <a:t>Plan</a:t>
            </a:r>
            <a:endParaRPr lang="en-US" sz="1100" b="1" dirty="0"/>
          </a:p>
        </p:txBody>
      </p:sp>
      <p:sp>
        <p:nvSpPr>
          <p:cNvPr id="148" name="TextBox 147"/>
          <p:cNvSpPr txBox="1"/>
          <p:nvPr/>
        </p:nvSpPr>
        <p:spPr>
          <a:xfrm>
            <a:off x="3526853" y="494154"/>
            <a:ext cx="667482" cy="2616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 b="1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Result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847873" y="2185931"/>
            <a:ext cx="1152128" cy="230210"/>
            <a:chOff x="847873" y="2285468"/>
            <a:chExt cx="1152128" cy="230210"/>
          </a:xfrm>
        </p:grpSpPr>
        <p:sp>
          <p:nvSpPr>
            <p:cNvPr id="194" name="Text Box 2"/>
            <p:cNvSpPr txBox="1">
              <a:spLocks noChangeArrowheads="1"/>
            </p:cNvSpPr>
            <p:nvPr/>
          </p:nvSpPr>
          <p:spPr bwMode="auto">
            <a:xfrm>
              <a:off x="847873" y="2285468"/>
              <a:ext cx="1152128" cy="230210"/>
            </a:xfrm>
            <a:prstGeom prst="flowChartDecision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36576" tIns="32004" rIns="0" bIns="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1000"/>
              </a:pPr>
              <a:endParaRPr lang="en-US" sz="9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1070315" y="2301431"/>
              <a:ext cx="70724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/>
                <a:t>If rank =&gt; C2</a:t>
              </a:r>
            </a:p>
          </p:txBody>
        </p:sp>
      </p:grpSp>
      <p:cxnSp>
        <p:nvCxnSpPr>
          <p:cNvPr id="203" name="Straight Arrow Connector 202"/>
          <p:cNvCxnSpPr>
            <a:stCxn id="194" idx="2"/>
            <a:endCxn id="7" idx="0"/>
          </p:cNvCxnSpPr>
          <p:nvPr/>
        </p:nvCxnSpPr>
        <p:spPr>
          <a:xfrm flipH="1">
            <a:off x="1419822" y="2416141"/>
            <a:ext cx="4115" cy="316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1490057" y="2448386"/>
            <a:ext cx="372340" cy="20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Yes</a:t>
            </a:r>
            <a:endParaRPr lang="en-US" sz="700" b="1" dirty="0"/>
          </a:p>
        </p:txBody>
      </p:sp>
      <p:sp>
        <p:nvSpPr>
          <p:cNvPr id="207" name="TextBox 206"/>
          <p:cNvSpPr txBox="1"/>
          <p:nvPr/>
        </p:nvSpPr>
        <p:spPr>
          <a:xfrm>
            <a:off x="507905" y="2035151"/>
            <a:ext cx="308799" cy="20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700" b="1" dirty="0"/>
              <a:t>No</a:t>
            </a:r>
            <a:endParaRPr lang="en-US" sz="700" b="1" dirty="0"/>
          </a:p>
        </p:txBody>
      </p:sp>
      <p:cxnSp>
        <p:nvCxnSpPr>
          <p:cNvPr id="209" name="Elbow Connector 208"/>
          <p:cNvCxnSpPr>
            <a:stCxn id="194" idx="1"/>
            <a:endCxn id="8" idx="1"/>
          </p:cNvCxnSpPr>
          <p:nvPr/>
        </p:nvCxnSpPr>
        <p:spPr>
          <a:xfrm rot="10800000" flipV="1">
            <a:off x="717619" y="2301036"/>
            <a:ext cx="130255" cy="954928"/>
          </a:xfrm>
          <a:prstGeom prst="bentConnector3">
            <a:avLst>
              <a:gd name="adj1" fmla="val 275502"/>
            </a:avLst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3" name="Right Brace 212"/>
          <p:cNvSpPr/>
          <p:nvPr/>
        </p:nvSpPr>
        <p:spPr>
          <a:xfrm>
            <a:off x="2038920" y="2641400"/>
            <a:ext cx="477573" cy="370750"/>
          </a:xfrm>
          <a:prstGeom prst="rightBrace">
            <a:avLst>
              <a:gd name="adj1" fmla="val 8333"/>
              <a:gd name="adj2" fmla="val 5936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Brace 70"/>
          <p:cNvSpPr/>
          <p:nvPr/>
        </p:nvSpPr>
        <p:spPr>
          <a:xfrm>
            <a:off x="2087854" y="1165355"/>
            <a:ext cx="346713" cy="559023"/>
          </a:xfrm>
          <a:prstGeom prst="rightBrace">
            <a:avLst>
              <a:gd name="adj1" fmla="val 8333"/>
              <a:gd name="adj2" fmla="val 4034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Brace 75"/>
          <p:cNvSpPr/>
          <p:nvPr/>
        </p:nvSpPr>
        <p:spPr>
          <a:xfrm>
            <a:off x="2079377" y="1827668"/>
            <a:ext cx="348628" cy="265960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Elbow Connector 101"/>
          <p:cNvCxnSpPr>
            <a:stCxn id="4" idx="1"/>
            <a:endCxn id="3" idx="1"/>
          </p:cNvCxnSpPr>
          <p:nvPr/>
        </p:nvCxnSpPr>
        <p:spPr>
          <a:xfrm rot="10800000">
            <a:off x="818248" y="850613"/>
            <a:ext cx="29626" cy="408739"/>
          </a:xfrm>
          <a:prstGeom prst="bentConnector3">
            <a:avLst>
              <a:gd name="adj1" fmla="val 87162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stCxn id="9" idx="1"/>
            <a:endCxn id="3" idx="1"/>
          </p:cNvCxnSpPr>
          <p:nvPr/>
        </p:nvCxnSpPr>
        <p:spPr>
          <a:xfrm rot="10800000">
            <a:off x="818248" y="850613"/>
            <a:ext cx="23044" cy="2977567"/>
          </a:xfrm>
          <a:prstGeom prst="bentConnector3">
            <a:avLst>
              <a:gd name="adj1" fmla="val 263515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066241" y="778500"/>
            <a:ext cx="548346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800" dirty="0"/>
              <a:t>Creator</a:t>
            </a:r>
          </a:p>
        </p:txBody>
      </p:sp>
      <p:sp>
        <p:nvSpPr>
          <p:cNvPr id="122" name="Right Brace 121"/>
          <p:cNvSpPr/>
          <p:nvPr/>
        </p:nvSpPr>
        <p:spPr>
          <a:xfrm>
            <a:off x="5571340" y="1101451"/>
            <a:ext cx="310182" cy="769931"/>
          </a:xfrm>
          <a:prstGeom prst="rightBrace">
            <a:avLst>
              <a:gd name="adj1" fmla="val 8333"/>
              <a:gd name="adj2" fmla="val 359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5901878" y="1174493"/>
            <a:ext cx="795249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Approver</a:t>
            </a:r>
          </a:p>
          <a:p>
            <a:pPr algn="ctr"/>
            <a:r>
              <a:rPr lang="en-US" sz="800" dirty="0" smtClean="0"/>
              <a:t>Department</a:t>
            </a:r>
          </a:p>
        </p:txBody>
      </p:sp>
      <p:sp>
        <p:nvSpPr>
          <p:cNvPr id="135" name="Text Box 2"/>
          <p:cNvSpPr txBox="1">
            <a:spLocks noChangeArrowheads="1"/>
          </p:cNvSpPr>
          <p:nvPr/>
        </p:nvSpPr>
        <p:spPr bwMode="auto">
          <a:xfrm>
            <a:off x="847874" y="1501880"/>
            <a:ext cx="1135664" cy="205992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Approve</a:t>
            </a:r>
            <a:endParaRPr lang="en-US" sz="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136" name="Straight Arrow Connector 135"/>
          <p:cNvCxnSpPr>
            <a:stCxn id="4" idx="2"/>
            <a:endCxn id="135" idx="0"/>
          </p:cNvCxnSpPr>
          <p:nvPr/>
        </p:nvCxnSpPr>
        <p:spPr>
          <a:xfrm>
            <a:off x="1415706" y="1362347"/>
            <a:ext cx="0" cy="139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35" idx="2"/>
            <a:endCxn id="6" idx="0"/>
          </p:cNvCxnSpPr>
          <p:nvPr/>
        </p:nvCxnSpPr>
        <p:spPr>
          <a:xfrm>
            <a:off x="1415706" y="1707872"/>
            <a:ext cx="3103" cy="112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2454664" y="780650"/>
            <a:ext cx="548346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800" dirty="0"/>
              <a:t>Creator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2639786" y="1136612"/>
            <a:ext cx="322524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800" dirty="0" smtClean="0"/>
              <a:t>PE</a:t>
            </a:r>
            <a:endParaRPr lang="en-US" sz="800" dirty="0"/>
          </a:p>
        </p:txBody>
      </p:sp>
      <p:sp>
        <p:nvSpPr>
          <p:cNvPr id="151" name="Right Brace 150"/>
          <p:cNvSpPr/>
          <p:nvPr/>
        </p:nvSpPr>
        <p:spPr>
          <a:xfrm>
            <a:off x="2071285" y="825564"/>
            <a:ext cx="481214" cy="858763"/>
          </a:xfrm>
          <a:prstGeom prst="rightBrace">
            <a:avLst>
              <a:gd name="adj1" fmla="val 8333"/>
              <a:gd name="adj2" fmla="val 4704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2451136" y="1219997"/>
            <a:ext cx="795249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Approver</a:t>
            </a:r>
          </a:p>
          <a:p>
            <a:pPr algn="ctr"/>
            <a:r>
              <a:rPr lang="en-US" sz="800" dirty="0" smtClean="0"/>
              <a:t>Department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2645576" y="1819707"/>
            <a:ext cx="327334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PD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2459018" y="1775203"/>
            <a:ext cx="868713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dirty="0"/>
              <a:t>A</a:t>
            </a:r>
            <a:r>
              <a:rPr lang="en-US" dirty="0" smtClean="0"/>
              <a:t>cknowledge Approver</a:t>
            </a:r>
            <a:endParaRPr lang="en-US" dirty="0"/>
          </a:p>
        </p:txBody>
      </p:sp>
      <p:cxnSp>
        <p:nvCxnSpPr>
          <p:cNvPr id="157" name="Elbow Connector 156"/>
          <p:cNvCxnSpPr>
            <a:stCxn id="135" idx="1"/>
            <a:endCxn id="3" idx="1"/>
          </p:cNvCxnSpPr>
          <p:nvPr/>
        </p:nvCxnSpPr>
        <p:spPr>
          <a:xfrm rot="10800000">
            <a:off x="818248" y="850612"/>
            <a:ext cx="29626" cy="754264"/>
          </a:xfrm>
          <a:prstGeom prst="bentConnector3">
            <a:avLst>
              <a:gd name="adj1" fmla="val 87162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6" idx="1"/>
            <a:endCxn id="3" idx="1"/>
          </p:cNvCxnSpPr>
          <p:nvPr/>
        </p:nvCxnSpPr>
        <p:spPr>
          <a:xfrm rot="10800000">
            <a:off x="818249" y="850612"/>
            <a:ext cx="24497" cy="1096600"/>
          </a:xfrm>
          <a:prstGeom prst="bentConnector3">
            <a:avLst>
              <a:gd name="adj1" fmla="val 10331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49992" y="1051382"/>
            <a:ext cx="1189085" cy="461665"/>
            <a:chOff x="69869" y="1081264"/>
            <a:chExt cx="1128398" cy="461665"/>
          </a:xfrm>
        </p:grpSpPr>
        <p:sp>
          <p:nvSpPr>
            <p:cNvPr id="161" name="Rectangle 160"/>
            <p:cNvSpPr/>
            <p:nvPr/>
          </p:nvSpPr>
          <p:spPr>
            <a:xfrm>
              <a:off x="116632" y="1083528"/>
              <a:ext cx="1081635" cy="34081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69869" y="1081264"/>
              <a:ext cx="10908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0000"/>
                  </a:solidFill>
                  <a:latin typeface="Calibri"/>
                  <a:cs typeface="Calibri"/>
                </a:rPr>
                <a:t>Creator</a:t>
              </a:r>
              <a:r>
                <a:rPr lang="th-TH" sz="800" b="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lang="en-US" sz="800" b="1" dirty="0">
                  <a:solidFill>
                    <a:srgbClr val="000000"/>
                  </a:solidFill>
                  <a:latin typeface="Calibri"/>
                  <a:cs typeface="Calibri"/>
                </a:rPr>
                <a:t>Select</a:t>
              </a:r>
              <a:r>
                <a:rPr lang="th-TH" sz="800" b="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lang="en-US" sz="800" b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Checker</a:t>
              </a:r>
            </a:p>
            <a:p>
              <a:r>
                <a:rPr lang="en-US" sz="800" b="1" dirty="0" smtClean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lang="en-US" sz="800" b="1" dirty="0">
                  <a:solidFill>
                    <a:srgbClr val="000000"/>
                  </a:solidFill>
                  <a:latin typeface="Calibri"/>
                  <a:cs typeface="Calibri"/>
                </a:rPr>
                <a:t>Maximum 5 </a:t>
              </a:r>
              <a:r>
                <a:rPr lang="en-US" sz="800" b="1" dirty="0">
                  <a:solidFill>
                    <a:srgbClr val="000000"/>
                  </a:solidFill>
                  <a:latin typeface="Calibri"/>
                  <a:cs typeface="Calibri"/>
                </a:rPr>
                <a:t>checker</a:t>
              </a:r>
              <a:endParaRPr lang="en-US" sz="800" b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75288" y="3894965"/>
            <a:ext cx="1154532" cy="223317"/>
            <a:chOff x="75288" y="3894965"/>
            <a:chExt cx="1154532" cy="223317"/>
          </a:xfrm>
        </p:grpSpPr>
        <p:sp>
          <p:nvSpPr>
            <p:cNvPr id="167" name="Rectangle 166"/>
            <p:cNvSpPr/>
            <p:nvPr/>
          </p:nvSpPr>
          <p:spPr>
            <a:xfrm>
              <a:off x="124568" y="3897230"/>
              <a:ext cx="1105252" cy="22105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75288" y="3894965"/>
              <a:ext cx="11097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 smtClean="0">
                  <a:solidFill>
                    <a:srgbClr val="000000"/>
                  </a:solidFill>
                  <a:latin typeface="Calibri"/>
                  <a:cs typeface="Calibri"/>
                </a:rPr>
                <a:t>Setting By QA Admin</a:t>
              </a:r>
              <a:endParaRPr lang="en-US" sz="800" b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71" name="TextBox 170"/>
          <p:cNvSpPr txBox="1"/>
          <p:nvPr/>
        </p:nvSpPr>
        <p:spPr>
          <a:xfrm>
            <a:off x="3732921" y="1986450"/>
            <a:ext cx="327334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PD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3610228" y="1172328"/>
            <a:ext cx="322524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PE</a:t>
            </a:r>
          </a:p>
        </p:txBody>
      </p:sp>
      <p:sp>
        <p:nvSpPr>
          <p:cNvPr id="173" name="Right Brace 172"/>
          <p:cNvSpPr/>
          <p:nvPr/>
        </p:nvSpPr>
        <p:spPr>
          <a:xfrm rot="10800000">
            <a:off x="4070476" y="994683"/>
            <a:ext cx="421238" cy="714745"/>
          </a:xfrm>
          <a:prstGeom prst="rightBrace">
            <a:avLst>
              <a:gd name="adj1" fmla="val 8333"/>
              <a:gd name="adj2" fmla="val 5716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/>
          <p:cNvSpPr txBox="1"/>
          <p:nvPr/>
        </p:nvSpPr>
        <p:spPr>
          <a:xfrm>
            <a:off x="5894217" y="1977362"/>
            <a:ext cx="791718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dirty="0"/>
              <a:t>A</a:t>
            </a:r>
            <a:r>
              <a:rPr lang="en-US" dirty="0" smtClean="0"/>
              <a:t>cknowledge Approver</a:t>
            </a:r>
            <a:endParaRPr lang="en-US" dirty="0"/>
          </a:p>
        </p:txBody>
      </p:sp>
      <p:grpSp>
        <p:nvGrpSpPr>
          <p:cNvPr id="175" name="Group 174"/>
          <p:cNvGrpSpPr/>
          <p:nvPr/>
        </p:nvGrpSpPr>
        <p:grpSpPr>
          <a:xfrm>
            <a:off x="5242266" y="3249896"/>
            <a:ext cx="1154532" cy="223317"/>
            <a:chOff x="75288" y="3894965"/>
            <a:chExt cx="1154532" cy="223317"/>
          </a:xfrm>
        </p:grpSpPr>
        <p:sp>
          <p:nvSpPr>
            <p:cNvPr id="176" name="Rectangle 175"/>
            <p:cNvSpPr/>
            <p:nvPr/>
          </p:nvSpPr>
          <p:spPr>
            <a:xfrm>
              <a:off x="124568" y="3897230"/>
              <a:ext cx="1105252" cy="22105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75288" y="3894965"/>
              <a:ext cx="11097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 smtClean="0">
                  <a:solidFill>
                    <a:srgbClr val="000000"/>
                  </a:solidFill>
                  <a:latin typeface="Calibri"/>
                  <a:cs typeface="Calibri"/>
                </a:rPr>
                <a:t>Setting By QA Admin</a:t>
              </a:r>
              <a:endParaRPr lang="en-US" sz="800" b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3421440" y="1082149"/>
            <a:ext cx="1189085" cy="461665"/>
            <a:chOff x="69869" y="1081264"/>
            <a:chExt cx="1128398" cy="461665"/>
          </a:xfrm>
        </p:grpSpPr>
        <p:sp>
          <p:nvSpPr>
            <p:cNvPr id="179" name="Rectangle 178"/>
            <p:cNvSpPr/>
            <p:nvPr/>
          </p:nvSpPr>
          <p:spPr>
            <a:xfrm>
              <a:off x="116632" y="1083528"/>
              <a:ext cx="1081635" cy="34081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69869" y="1081264"/>
              <a:ext cx="10908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0000"/>
                  </a:solidFill>
                  <a:latin typeface="Calibri"/>
                  <a:cs typeface="Calibri"/>
                </a:rPr>
                <a:t>Creator</a:t>
              </a:r>
              <a:r>
                <a:rPr lang="th-TH" sz="800" b="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lang="en-US" sz="800" b="1" dirty="0">
                  <a:solidFill>
                    <a:srgbClr val="000000"/>
                  </a:solidFill>
                  <a:latin typeface="Calibri"/>
                  <a:cs typeface="Calibri"/>
                </a:rPr>
                <a:t>Select</a:t>
              </a:r>
              <a:r>
                <a:rPr lang="th-TH" sz="800" b="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lang="en-US" sz="800" b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Checker</a:t>
              </a:r>
            </a:p>
            <a:p>
              <a:r>
                <a:rPr lang="en-US" sz="800" b="1" dirty="0" smtClean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lang="en-US" sz="800" b="1" dirty="0">
                  <a:solidFill>
                    <a:srgbClr val="000000"/>
                  </a:solidFill>
                  <a:latin typeface="Calibri"/>
                  <a:cs typeface="Calibri"/>
                </a:rPr>
                <a:t>Maximum 5 </a:t>
              </a:r>
              <a:r>
                <a:rPr lang="en-US" sz="800" b="1" dirty="0">
                  <a:solidFill>
                    <a:srgbClr val="000000"/>
                  </a:solidFill>
                  <a:latin typeface="Calibri"/>
                  <a:cs typeface="Calibri"/>
                </a:rPr>
                <a:t>checker</a:t>
              </a:r>
              <a:endParaRPr lang="en-US" sz="800" b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37" name="Elbow Connector 136"/>
          <p:cNvCxnSpPr>
            <a:stCxn id="85" idx="1"/>
            <a:endCxn id="74" idx="1"/>
          </p:cNvCxnSpPr>
          <p:nvPr/>
        </p:nvCxnSpPr>
        <p:spPr>
          <a:xfrm rot="10800000">
            <a:off x="4491715" y="856519"/>
            <a:ext cx="51215" cy="1286260"/>
          </a:xfrm>
          <a:prstGeom prst="bentConnector3">
            <a:avLst>
              <a:gd name="adj1" fmla="val 115339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ight Brace 183"/>
          <p:cNvSpPr/>
          <p:nvPr/>
        </p:nvSpPr>
        <p:spPr>
          <a:xfrm rot="10800000">
            <a:off x="4145342" y="1971285"/>
            <a:ext cx="303714" cy="326509"/>
          </a:xfrm>
          <a:prstGeom prst="rightBrace">
            <a:avLst>
              <a:gd name="adj1" fmla="val 8333"/>
              <a:gd name="adj2" fmla="val 5127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Elbow Connector 184"/>
          <p:cNvCxnSpPr>
            <a:stCxn id="84" idx="1"/>
            <a:endCxn id="74" idx="1"/>
          </p:cNvCxnSpPr>
          <p:nvPr/>
        </p:nvCxnSpPr>
        <p:spPr>
          <a:xfrm rot="10800000">
            <a:off x="4491714" y="856520"/>
            <a:ext cx="22192" cy="849899"/>
          </a:xfrm>
          <a:prstGeom prst="bentConnector3">
            <a:avLst>
              <a:gd name="adj1" fmla="val 113010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Elbow Connector 192"/>
          <p:cNvCxnSpPr>
            <a:stCxn id="83" idx="1"/>
            <a:endCxn id="74" idx="1"/>
          </p:cNvCxnSpPr>
          <p:nvPr/>
        </p:nvCxnSpPr>
        <p:spPr>
          <a:xfrm rot="10800000">
            <a:off x="4491714" y="856520"/>
            <a:ext cx="61664" cy="433831"/>
          </a:xfrm>
          <a:prstGeom prst="bentConnector3">
            <a:avLst>
              <a:gd name="adj1" fmla="val 47071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Elbow Connector 195"/>
          <p:cNvCxnSpPr>
            <a:stCxn id="87" idx="1"/>
            <a:endCxn id="74" idx="1"/>
          </p:cNvCxnSpPr>
          <p:nvPr/>
        </p:nvCxnSpPr>
        <p:spPr>
          <a:xfrm rot="10800000">
            <a:off x="4491714" y="856520"/>
            <a:ext cx="55700" cy="2160515"/>
          </a:xfrm>
          <a:prstGeom prst="bentConnector3">
            <a:avLst>
              <a:gd name="adj1" fmla="val 151729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3613520" y="2904428"/>
            <a:ext cx="407484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QAC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298920" y="3592118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Calibri"/>
                <a:cs typeface="Calibri"/>
              </a:rPr>
              <a:t>Reject</a:t>
            </a:r>
            <a:endParaRPr lang="en-US" sz="9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567400" y="1690398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Calibri"/>
                <a:cs typeface="Calibri"/>
              </a:rPr>
              <a:t>Reject</a:t>
            </a:r>
            <a:endParaRPr lang="en-US" sz="9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543211" y="1366290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Calibri"/>
                <a:cs typeface="Calibri"/>
              </a:rPr>
              <a:t>Reject</a:t>
            </a:r>
            <a:endParaRPr lang="en-US" sz="9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532963" y="1021439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Calibri"/>
                <a:cs typeface="Calibri"/>
              </a:rPr>
              <a:t>Reject</a:t>
            </a:r>
            <a:endParaRPr lang="en-US" sz="9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4198014" y="1035725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Calibri"/>
                <a:cs typeface="Calibri"/>
              </a:rPr>
              <a:t>Reject</a:t>
            </a:r>
            <a:endParaRPr lang="en-US" sz="9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4214855" y="1488633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Calibri"/>
                <a:cs typeface="Calibri"/>
              </a:rPr>
              <a:t>Reject</a:t>
            </a:r>
            <a:endParaRPr lang="en-US" sz="9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224914" y="1938927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Calibri"/>
                <a:cs typeface="Calibri"/>
              </a:rPr>
              <a:t>Reject</a:t>
            </a:r>
            <a:endParaRPr lang="en-US" sz="9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038842" y="2796232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Calibri"/>
                <a:cs typeface="Calibri"/>
              </a:rPr>
              <a:t>Reject</a:t>
            </a:r>
            <a:endParaRPr lang="en-US" sz="9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1449418" y="2420543"/>
            <a:ext cx="4071715" cy="5562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โดยทุกๆการอนุมัติจะมีการแจ้งเตือนส่งไปหาคนถัดไปเสมอ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91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99" grpId="0" animBg="1"/>
      <p:bldP spid="101" grpId="0" animBg="1"/>
      <p:bldP spid="71" grpId="0" animBg="1"/>
      <p:bldP spid="121" grpId="0" animBg="1"/>
      <p:bldP spid="122" grpId="0" animBg="1"/>
      <p:bldP spid="124" grpId="0" animBg="1"/>
      <p:bldP spid="149" grpId="0" animBg="1"/>
      <p:bldP spid="150" grpId="0" animBg="1"/>
      <p:bldP spid="151" grpId="0" animBg="1"/>
      <p:bldP spid="152" grpId="0" animBg="1"/>
      <p:bldP spid="155" grpId="0" animBg="1"/>
      <p:bldP spid="156" grpId="0" animBg="1"/>
      <p:bldP spid="171" grpId="0" animBg="1"/>
      <p:bldP spid="172" grpId="0" animBg="1"/>
      <p:bldP spid="173" grpId="0" animBg="1"/>
      <p:bldP spid="174" grpId="0" animBg="1"/>
      <p:bldP spid="184" grpId="0" animBg="1"/>
      <p:bldP spid="187" grpId="0"/>
      <p:bldP spid="202" grpId="0"/>
      <p:bldP spid="204" grpId="0"/>
      <p:bldP spid="205" grpId="0"/>
      <p:bldP spid="208" grpId="0"/>
      <p:bldP spid="210" grpId="0"/>
      <p:bldP spid="214" grpId="0"/>
      <p:bldP spid="215" grpId="0"/>
      <p:bldP spid="18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 211"/>
          <p:cNvSpPr/>
          <p:nvPr/>
        </p:nvSpPr>
        <p:spPr>
          <a:xfrm>
            <a:off x="3361664" y="449807"/>
            <a:ext cx="3368315" cy="469369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76796" y="449806"/>
            <a:ext cx="3293305" cy="46936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18248" y="670592"/>
            <a:ext cx="1194916" cy="360040"/>
          </a:xfrm>
          <a:prstGeom prst="roundRect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en-US" sz="900" b="0" i="0" u="none" strike="noStrike" baseline="0" dirty="0">
                <a:solidFill>
                  <a:srgbClr val="000000"/>
                </a:solidFill>
                <a:latin typeface="Calibri"/>
                <a:cs typeface="Calibri"/>
              </a:rPr>
              <a:t>Input change point </a:t>
            </a:r>
            <a:endParaRPr lang="th-TH" sz="900" b="0" i="0" u="none" strike="noStrike" baseline="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 rtl="0">
              <a:defRPr sz="1000"/>
            </a:pPr>
            <a:r>
              <a:rPr lang="en-US" sz="900" b="0" i="0" u="none" strike="noStrike" baseline="0" dirty="0" smtClean="0">
                <a:solidFill>
                  <a:srgbClr val="000000"/>
                </a:solidFill>
                <a:latin typeface="Calibri"/>
                <a:cs typeface="Calibri"/>
              </a:rPr>
              <a:t>details </a:t>
            </a:r>
            <a:r>
              <a:rPr lang="en-US" sz="900" b="0" i="0" u="none" strike="noStrike" baseline="0" dirty="0">
                <a:solidFill>
                  <a:srgbClr val="000000"/>
                </a:solidFill>
                <a:latin typeface="Calibri"/>
                <a:cs typeface="Calibri"/>
              </a:rPr>
              <a:t>and schedule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47874" y="1156355"/>
            <a:ext cx="1135664" cy="205992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Check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842745" y="1820759"/>
            <a:ext cx="1152128" cy="252905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Approve</a:t>
            </a:r>
            <a:r>
              <a:rPr lang="th-TH" sz="9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endParaRPr lang="en-US" sz="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42949" y="2732772"/>
            <a:ext cx="1553745" cy="231612"/>
          </a:xfrm>
          <a:prstGeom prst="roundRect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Input Planning review result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717618" y="3090106"/>
            <a:ext cx="1412638" cy="331715"/>
          </a:xfrm>
          <a:prstGeom prst="roundRect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Input cleanliness check </a:t>
            </a:r>
            <a:endParaRPr lang="th-TH" sz="90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requirement</a:t>
            </a:r>
            <a:endParaRPr lang="en-US" sz="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41292" y="3702302"/>
            <a:ext cx="1165290" cy="251754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Approve </a:t>
            </a:r>
            <a:endParaRPr lang="en-US" sz="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631849" y="4313933"/>
            <a:ext cx="1584176" cy="422413"/>
          </a:xfrm>
          <a:prstGeom prst="doubleWave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Alert to owner + share </a:t>
            </a:r>
            <a:endParaRPr lang="th-TH" sz="90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to </a:t>
            </a: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concern person</a:t>
            </a:r>
          </a:p>
        </p:txBody>
      </p:sp>
      <p:cxnSp>
        <p:nvCxnSpPr>
          <p:cNvPr id="14" name="Straight Arrow Connector 13"/>
          <p:cNvCxnSpPr>
            <a:stCxn id="3" idx="2"/>
            <a:endCxn id="4" idx="0"/>
          </p:cNvCxnSpPr>
          <p:nvPr/>
        </p:nvCxnSpPr>
        <p:spPr>
          <a:xfrm>
            <a:off x="1415706" y="1030632"/>
            <a:ext cx="0" cy="125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2"/>
            <a:endCxn id="194" idx="0"/>
          </p:cNvCxnSpPr>
          <p:nvPr/>
        </p:nvCxnSpPr>
        <p:spPr>
          <a:xfrm>
            <a:off x="1418809" y="2073664"/>
            <a:ext cx="5128" cy="112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8" idx="0"/>
          </p:cNvCxnSpPr>
          <p:nvPr/>
        </p:nvCxnSpPr>
        <p:spPr>
          <a:xfrm>
            <a:off x="1419822" y="2964384"/>
            <a:ext cx="4115" cy="125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9" idx="0"/>
          </p:cNvCxnSpPr>
          <p:nvPr/>
        </p:nvCxnSpPr>
        <p:spPr>
          <a:xfrm>
            <a:off x="1423937" y="3421821"/>
            <a:ext cx="0" cy="280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9" idx="2"/>
            <a:endCxn id="12" idx="0"/>
          </p:cNvCxnSpPr>
          <p:nvPr/>
        </p:nvCxnSpPr>
        <p:spPr>
          <a:xfrm>
            <a:off x="1423937" y="3954056"/>
            <a:ext cx="0" cy="386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50019" y="2770726"/>
            <a:ext cx="402674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QAP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645435" y="3148241"/>
            <a:ext cx="396262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BKD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39824" y="3706090"/>
            <a:ext cx="407484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QAC</a:t>
            </a:r>
          </a:p>
        </p:txBody>
      </p:sp>
      <p:sp>
        <p:nvSpPr>
          <p:cNvPr id="58" name="Right Brace 57"/>
          <p:cNvSpPr/>
          <p:nvPr/>
        </p:nvSpPr>
        <p:spPr>
          <a:xfrm>
            <a:off x="2092863" y="778500"/>
            <a:ext cx="341704" cy="240158"/>
          </a:xfrm>
          <a:prstGeom prst="rightBrace">
            <a:avLst>
              <a:gd name="adj1" fmla="val 8333"/>
              <a:gd name="adj2" fmla="val 4704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Brace 71"/>
          <p:cNvSpPr/>
          <p:nvPr/>
        </p:nvSpPr>
        <p:spPr>
          <a:xfrm>
            <a:off x="2038920" y="3064585"/>
            <a:ext cx="474736" cy="411414"/>
          </a:xfrm>
          <a:prstGeom prst="rightBrace">
            <a:avLst>
              <a:gd name="adj1" fmla="val 8333"/>
              <a:gd name="adj2" fmla="val 4795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Brace 72"/>
          <p:cNvSpPr/>
          <p:nvPr/>
        </p:nvSpPr>
        <p:spPr>
          <a:xfrm>
            <a:off x="2038920" y="3588705"/>
            <a:ext cx="474736" cy="450215"/>
          </a:xfrm>
          <a:prstGeom prst="rightBrace">
            <a:avLst>
              <a:gd name="adj1" fmla="val 8333"/>
              <a:gd name="adj2" fmla="val 4795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 Box 2"/>
          <p:cNvSpPr txBox="1">
            <a:spLocks noChangeArrowheads="1"/>
          </p:cNvSpPr>
          <p:nvPr/>
        </p:nvSpPr>
        <p:spPr bwMode="auto">
          <a:xfrm>
            <a:off x="4491714" y="676499"/>
            <a:ext cx="1254560" cy="360040"/>
          </a:xfrm>
          <a:prstGeom prst="roundRect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Input </a:t>
            </a:r>
            <a:r>
              <a:rPr lang="en-US" sz="900" dirty="0" smtClean="0">
                <a:solidFill>
                  <a:srgbClr val="000000"/>
                </a:solidFill>
                <a:latin typeface="Calibri"/>
                <a:cs typeface="Calibri"/>
              </a:rPr>
              <a:t>Evaluation result</a:t>
            </a:r>
          </a:p>
          <a:p>
            <a:pPr algn="ctr" rtl="0">
              <a:defRPr sz="1000"/>
            </a:pPr>
            <a:r>
              <a:rPr lang="en-US" sz="900" dirty="0" smtClean="0">
                <a:solidFill>
                  <a:srgbClr val="000000"/>
                </a:solidFill>
                <a:latin typeface="Calibri"/>
                <a:cs typeface="Calibri"/>
              </a:rPr>
              <a:t>And selected approver</a:t>
            </a:r>
            <a:endParaRPr lang="en-US" sz="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2" name="Text Box 2"/>
          <p:cNvSpPr txBox="1">
            <a:spLocks noChangeArrowheads="1"/>
          </p:cNvSpPr>
          <p:nvPr/>
        </p:nvSpPr>
        <p:spPr bwMode="auto">
          <a:xfrm>
            <a:off x="4401130" y="3871591"/>
            <a:ext cx="1440160" cy="450159"/>
          </a:xfrm>
          <a:prstGeom prst="doubleWave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Alert to owner and share </a:t>
            </a:r>
            <a:endParaRPr lang="en-US" sz="9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 rtl="0">
              <a:defRPr sz="1000"/>
            </a:pPr>
            <a:r>
              <a:rPr lang="en-US" sz="900" dirty="0" smtClean="0">
                <a:solidFill>
                  <a:srgbClr val="000000"/>
                </a:solidFill>
                <a:latin typeface="Calibri"/>
                <a:cs typeface="Calibri"/>
              </a:rPr>
              <a:t>to </a:t>
            </a: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concern person</a:t>
            </a:r>
          </a:p>
        </p:txBody>
      </p:sp>
      <p:sp>
        <p:nvSpPr>
          <p:cNvPr id="83" name="Text Box 2"/>
          <p:cNvSpPr txBox="1">
            <a:spLocks noChangeArrowheads="1"/>
          </p:cNvSpPr>
          <p:nvPr/>
        </p:nvSpPr>
        <p:spPr bwMode="auto">
          <a:xfrm>
            <a:off x="4553378" y="1156355"/>
            <a:ext cx="1135664" cy="267990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Check</a:t>
            </a:r>
          </a:p>
        </p:txBody>
      </p:sp>
      <p:sp>
        <p:nvSpPr>
          <p:cNvPr id="84" name="Text Box 2"/>
          <p:cNvSpPr txBox="1">
            <a:spLocks noChangeArrowheads="1"/>
          </p:cNvSpPr>
          <p:nvPr/>
        </p:nvSpPr>
        <p:spPr bwMode="auto">
          <a:xfrm>
            <a:off x="4513906" y="1549778"/>
            <a:ext cx="1210175" cy="313280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Approve</a:t>
            </a:r>
            <a:r>
              <a:rPr lang="th-TH" sz="900" dirty="0">
                <a:solidFill>
                  <a:srgbClr val="000000"/>
                </a:solidFill>
                <a:latin typeface="Calibri"/>
                <a:cs typeface="Calibri"/>
              </a:rPr>
              <a:t> 1</a:t>
            </a:r>
            <a:endParaRPr lang="en-US" sz="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5" name="Text Box 2"/>
          <p:cNvSpPr txBox="1">
            <a:spLocks noChangeArrowheads="1"/>
          </p:cNvSpPr>
          <p:nvPr/>
        </p:nvSpPr>
        <p:spPr bwMode="auto">
          <a:xfrm>
            <a:off x="4542929" y="2008446"/>
            <a:ext cx="1152128" cy="268666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Approve</a:t>
            </a:r>
            <a:r>
              <a:rPr lang="th-TH" sz="900" dirty="0">
                <a:solidFill>
                  <a:srgbClr val="000000"/>
                </a:solidFill>
                <a:latin typeface="Calibri"/>
                <a:cs typeface="Calibri"/>
              </a:rPr>
              <a:t> 2</a:t>
            </a:r>
            <a:endParaRPr lang="en-US" sz="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7" name="Text Box 2"/>
          <p:cNvSpPr txBox="1">
            <a:spLocks noChangeArrowheads="1"/>
          </p:cNvSpPr>
          <p:nvPr/>
        </p:nvSpPr>
        <p:spPr bwMode="auto">
          <a:xfrm>
            <a:off x="4547414" y="2853397"/>
            <a:ext cx="1143155" cy="327274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Approve </a:t>
            </a:r>
          </a:p>
        </p:txBody>
      </p:sp>
      <p:sp>
        <p:nvSpPr>
          <p:cNvPr id="97" name="Right Brace 96"/>
          <p:cNvSpPr/>
          <p:nvPr/>
        </p:nvSpPr>
        <p:spPr>
          <a:xfrm rot="10800000">
            <a:off x="4362783" y="2714269"/>
            <a:ext cx="309078" cy="622766"/>
          </a:xfrm>
          <a:prstGeom prst="rightBrace">
            <a:avLst>
              <a:gd name="adj1" fmla="val 8333"/>
              <a:gd name="adj2" fmla="val 4795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Brace 98"/>
          <p:cNvSpPr/>
          <p:nvPr/>
        </p:nvSpPr>
        <p:spPr>
          <a:xfrm>
            <a:off x="5579087" y="1983770"/>
            <a:ext cx="303714" cy="326509"/>
          </a:xfrm>
          <a:prstGeom prst="rightBrace">
            <a:avLst>
              <a:gd name="adj1" fmla="val 8333"/>
              <a:gd name="adj2" fmla="val 5127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Brace 100"/>
          <p:cNvSpPr/>
          <p:nvPr/>
        </p:nvSpPr>
        <p:spPr>
          <a:xfrm>
            <a:off x="5746274" y="746500"/>
            <a:ext cx="273055" cy="247444"/>
          </a:xfrm>
          <a:prstGeom prst="rightBrace">
            <a:avLst>
              <a:gd name="adj1" fmla="val 8333"/>
              <a:gd name="adj2" fmla="val 5100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>
            <a:stCxn id="74" idx="2"/>
            <a:endCxn id="83" idx="0"/>
          </p:cNvCxnSpPr>
          <p:nvPr/>
        </p:nvCxnSpPr>
        <p:spPr>
          <a:xfrm>
            <a:off x="5118994" y="1036539"/>
            <a:ext cx="2216" cy="119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83" idx="2"/>
            <a:endCxn id="84" idx="0"/>
          </p:cNvCxnSpPr>
          <p:nvPr/>
        </p:nvCxnSpPr>
        <p:spPr>
          <a:xfrm flipH="1">
            <a:off x="5118994" y="1424345"/>
            <a:ext cx="2216" cy="125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4" idx="2"/>
            <a:endCxn id="85" idx="0"/>
          </p:cNvCxnSpPr>
          <p:nvPr/>
        </p:nvCxnSpPr>
        <p:spPr>
          <a:xfrm flipH="1">
            <a:off x="5118993" y="1863058"/>
            <a:ext cx="1" cy="145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5" idx="2"/>
            <a:endCxn id="87" idx="0"/>
          </p:cNvCxnSpPr>
          <p:nvPr/>
        </p:nvCxnSpPr>
        <p:spPr>
          <a:xfrm flipH="1">
            <a:off x="5118992" y="2277112"/>
            <a:ext cx="1" cy="576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87" idx="2"/>
            <a:endCxn id="82" idx="0"/>
          </p:cNvCxnSpPr>
          <p:nvPr/>
        </p:nvCxnSpPr>
        <p:spPr>
          <a:xfrm>
            <a:off x="5118992" y="3180671"/>
            <a:ext cx="2218" cy="719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 Box 2"/>
          <p:cNvSpPr txBox="1">
            <a:spLocks noChangeArrowheads="1"/>
          </p:cNvSpPr>
          <p:nvPr/>
        </p:nvSpPr>
        <p:spPr bwMode="auto">
          <a:xfrm>
            <a:off x="4398911" y="4539442"/>
            <a:ext cx="1440160" cy="373181"/>
          </a:xfrm>
          <a:prstGeom prst="doubleWave">
            <a:avLst>
              <a:gd name="adj1" fmla="val 6250"/>
              <a:gd name="adj2" fmla="val -303"/>
            </a:avLst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Process change </a:t>
            </a:r>
            <a:endParaRPr lang="en-US" sz="9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 rtl="0">
              <a:defRPr sz="1000"/>
            </a:pPr>
            <a:r>
              <a:rPr lang="en-US" sz="900" dirty="0" smtClean="0">
                <a:solidFill>
                  <a:srgbClr val="000000"/>
                </a:solidFill>
                <a:latin typeface="Calibri"/>
                <a:cs typeface="Calibri"/>
              </a:rPr>
              <a:t>request </a:t>
            </a: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finished</a:t>
            </a:r>
          </a:p>
        </p:txBody>
      </p:sp>
      <p:cxnSp>
        <p:nvCxnSpPr>
          <p:cNvPr id="138" name="Straight Arrow Connector 137"/>
          <p:cNvCxnSpPr>
            <a:stCxn id="82" idx="2"/>
            <a:endCxn id="134" idx="0"/>
          </p:cNvCxnSpPr>
          <p:nvPr/>
        </p:nvCxnSpPr>
        <p:spPr>
          <a:xfrm flipH="1">
            <a:off x="5114627" y="4293615"/>
            <a:ext cx="6583" cy="269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625565" y="80476"/>
            <a:ext cx="247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A0C458"/>
                </a:solidFill>
                <a:cs typeface="Arial" pitchFamily="34" charset="0"/>
              </a:rPr>
              <a:t>New</a:t>
            </a:r>
            <a:r>
              <a:rPr lang="en-US" altLang="ko-KR" b="1" dirty="0" smtClean="0">
                <a:solidFill>
                  <a:srgbClr val="A0C458"/>
                </a:solidFill>
                <a:cs typeface="Arial" pitchFamily="34" charset="0"/>
              </a:rPr>
              <a:t> Work Flow</a:t>
            </a:r>
            <a:endParaRPr lang="ko-KR" altLang="en-US" b="1" dirty="0">
              <a:solidFill>
                <a:srgbClr val="A0C458"/>
              </a:solidFill>
              <a:cs typeface="Arial" pitchFamily="34" charset="0"/>
            </a:endParaRPr>
          </a:p>
        </p:txBody>
      </p:sp>
      <p:cxnSp>
        <p:nvCxnSpPr>
          <p:cNvPr id="144" name="Elbow Connector 143"/>
          <p:cNvCxnSpPr>
            <a:stCxn id="12" idx="3"/>
            <a:endCxn id="74" idx="1"/>
          </p:cNvCxnSpPr>
          <p:nvPr/>
        </p:nvCxnSpPr>
        <p:spPr>
          <a:xfrm flipV="1">
            <a:off x="2216025" y="856519"/>
            <a:ext cx="2275689" cy="3668621"/>
          </a:xfrm>
          <a:prstGeom prst="bentConnector3">
            <a:avLst>
              <a:gd name="adj1" fmla="val 54465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80616" y="494154"/>
            <a:ext cx="530461" cy="2616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 dirty="0" smtClean="0"/>
              <a:t>Plan</a:t>
            </a:r>
            <a:endParaRPr lang="en-US" sz="1100" b="1" dirty="0"/>
          </a:p>
        </p:txBody>
      </p:sp>
      <p:sp>
        <p:nvSpPr>
          <p:cNvPr id="148" name="TextBox 147"/>
          <p:cNvSpPr txBox="1"/>
          <p:nvPr/>
        </p:nvSpPr>
        <p:spPr>
          <a:xfrm>
            <a:off x="3526853" y="494154"/>
            <a:ext cx="667482" cy="2616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 b="1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Result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847873" y="2185931"/>
            <a:ext cx="1152128" cy="230210"/>
            <a:chOff x="847873" y="2285468"/>
            <a:chExt cx="1152128" cy="230210"/>
          </a:xfrm>
        </p:grpSpPr>
        <p:sp>
          <p:nvSpPr>
            <p:cNvPr id="194" name="Text Box 2"/>
            <p:cNvSpPr txBox="1">
              <a:spLocks noChangeArrowheads="1"/>
            </p:cNvSpPr>
            <p:nvPr/>
          </p:nvSpPr>
          <p:spPr bwMode="auto">
            <a:xfrm>
              <a:off x="847873" y="2285468"/>
              <a:ext cx="1152128" cy="230210"/>
            </a:xfrm>
            <a:prstGeom prst="flowChartDecision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36576" tIns="32004" rIns="0" bIns="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1000"/>
              </a:pPr>
              <a:endParaRPr lang="en-US" sz="9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1070315" y="2301431"/>
              <a:ext cx="70724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/>
                <a:t>If rank =&gt; C2</a:t>
              </a:r>
            </a:p>
          </p:txBody>
        </p:sp>
      </p:grpSp>
      <p:cxnSp>
        <p:nvCxnSpPr>
          <p:cNvPr id="203" name="Straight Arrow Connector 202"/>
          <p:cNvCxnSpPr>
            <a:stCxn id="194" idx="2"/>
            <a:endCxn id="7" idx="0"/>
          </p:cNvCxnSpPr>
          <p:nvPr/>
        </p:nvCxnSpPr>
        <p:spPr>
          <a:xfrm flipH="1">
            <a:off x="1419822" y="2416141"/>
            <a:ext cx="4115" cy="316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1490057" y="2448386"/>
            <a:ext cx="372340" cy="20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Yes</a:t>
            </a:r>
            <a:endParaRPr lang="en-US" sz="700" b="1" dirty="0"/>
          </a:p>
        </p:txBody>
      </p:sp>
      <p:sp>
        <p:nvSpPr>
          <p:cNvPr id="207" name="TextBox 206"/>
          <p:cNvSpPr txBox="1"/>
          <p:nvPr/>
        </p:nvSpPr>
        <p:spPr>
          <a:xfrm>
            <a:off x="507905" y="2035151"/>
            <a:ext cx="308799" cy="20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700" b="1" dirty="0"/>
              <a:t>No</a:t>
            </a:r>
            <a:endParaRPr lang="en-US" sz="700" b="1" dirty="0"/>
          </a:p>
        </p:txBody>
      </p:sp>
      <p:cxnSp>
        <p:nvCxnSpPr>
          <p:cNvPr id="209" name="Elbow Connector 208"/>
          <p:cNvCxnSpPr>
            <a:stCxn id="194" idx="1"/>
            <a:endCxn id="8" idx="1"/>
          </p:cNvCxnSpPr>
          <p:nvPr/>
        </p:nvCxnSpPr>
        <p:spPr>
          <a:xfrm rot="10800000" flipV="1">
            <a:off x="717619" y="2301036"/>
            <a:ext cx="130255" cy="954928"/>
          </a:xfrm>
          <a:prstGeom prst="bentConnector3">
            <a:avLst>
              <a:gd name="adj1" fmla="val 275502"/>
            </a:avLst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3" name="Right Brace 212"/>
          <p:cNvSpPr/>
          <p:nvPr/>
        </p:nvSpPr>
        <p:spPr>
          <a:xfrm>
            <a:off x="2038920" y="2641400"/>
            <a:ext cx="477573" cy="370750"/>
          </a:xfrm>
          <a:prstGeom prst="rightBrace">
            <a:avLst>
              <a:gd name="adj1" fmla="val 8333"/>
              <a:gd name="adj2" fmla="val 5936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Brace 70"/>
          <p:cNvSpPr/>
          <p:nvPr/>
        </p:nvSpPr>
        <p:spPr>
          <a:xfrm>
            <a:off x="2087854" y="1165355"/>
            <a:ext cx="346713" cy="559023"/>
          </a:xfrm>
          <a:prstGeom prst="rightBrace">
            <a:avLst>
              <a:gd name="adj1" fmla="val 8333"/>
              <a:gd name="adj2" fmla="val 4034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Brace 75"/>
          <p:cNvSpPr/>
          <p:nvPr/>
        </p:nvSpPr>
        <p:spPr>
          <a:xfrm>
            <a:off x="2079377" y="1827668"/>
            <a:ext cx="348628" cy="265960"/>
          </a:xfrm>
          <a:prstGeom prst="rightBrace">
            <a:avLst>
              <a:gd name="adj1" fmla="val 8333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Elbow Connector 101"/>
          <p:cNvCxnSpPr>
            <a:stCxn id="4" idx="1"/>
            <a:endCxn id="3" idx="1"/>
          </p:cNvCxnSpPr>
          <p:nvPr/>
        </p:nvCxnSpPr>
        <p:spPr>
          <a:xfrm rot="10800000">
            <a:off x="818248" y="850613"/>
            <a:ext cx="29626" cy="408739"/>
          </a:xfrm>
          <a:prstGeom prst="bentConnector3">
            <a:avLst>
              <a:gd name="adj1" fmla="val 87162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stCxn id="9" idx="1"/>
            <a:endCxn id="3" idx="1"/>
          </p:cNvCxnSpPr>
          <p:nvPr/>
        </p:nvCxnSpPr>
        <p:spPr>
          <a:xfrm rot="10800000">
            <a:off x="818248" y="850613"/>
            <a:ext cx="23044" cy="2977567"/>
          </a:xfrm>
          <a:prstGeom prst="bentConnector3">
            <a:avLst>
              <a:gd name="adj1" fmla="val 263515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066241" y="778500"/>
            <a:ext cx="548346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800" dirty="0"/>
              <a:t>Creator</a:t>
            </a:r>
          </a:p>
        </p:txBody>
      </p:sp>
      <p:sp>
        <p:nvSpPr>
          <p:cNvPr id="122" name="Right Brace 121"/>
          <p:cNvSpPr/>
          <p:nvPr/>
        </p:nvSpPr>
        <p:spPr>
          <a:xfrm>
            <a:off x="5571340" y="1101451"/>
            <a:ext cx="310182" cy="769931"/>
          </a:xfrm>
          <a:prstGeom prst="rightBrace">
            <a:avLst>
              <a:gd name="adj1" fmla="val 8333"/>
              <a:gd name="adj2" fmla="val 359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5901878" y="1174493"/>
            <a:ext cx="795249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Approver</a:t>
            </a:r>
          </a:p>
          <a:p>
            <a:pPr algn="ctr"/>
            <a:r>
              <a:rPr lang="en-US" sz="800" dirty="0" smtClean="0"/>
              <a:t>Department</a:t>
            </a:r>
          </a:p>
        </p:txBody>
      </p:sp>
      <p:sp>
        <p:nvSpPr>
          <p:cNvPr id="135" name="Text Box 2"/>
          <p:cNvSpPr txBox="1">
            <a:spLocks noChangeArrowheads="1"/>
          </p:cNvSpPr>
          <p:nvPr/>
        </p:nvSpPr>
        <p:spPr bwMode="auto">
          <a:xfrm>
            <a:off x="847874" y="1501880"/>
            <a:ext cx="1135664" cy="205992"/>
          </a:xfrm>
          <a:prstGeom prst="flowChartDecision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36576" tIns="32004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en-US" sz="900" dirty="0">
                <a:solidFill>
                  <a:srgbClr val="000000"/>
                </a:solidFill>
                <a:latin typeface="Calibri"/>
                <a:cs typeface="Calibri"/>
              </a:rPr>
              <a:t>Approve</a:t>
            </a:r>
            <a:endParaRPr lang="en-US" sz="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136" name="Straight Arrow Connector 135"/>
          <p:cNvCxnSpPr>
            <a:stCxn id="4" idx="2"/>
            <a:endCxn id="135" idx="0"/>
          </p:cNvCxnSpPr>
          <p:nvPr/>
        </p:nvCxnSpPr>
        <p:spPr>
          <a:xfrm>
            <a:off x="1415706" y="1362347"/>
            <a:ext cx="0" cy="139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35" idx="2"/>
            <a:endCxn id="6" idx="0"/>
          </p:cNvCxnSpPr>
          <p:nvPr/>
        </p:nvCxnSpPr>
        <p:spPr>
          <a:xfrm>
            <a:off x="1415706" y="1707872"/>
            <a:ext cx="3103" cy="112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2454664" y="780650"/>
            <a:ext cx="548346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800" dirty="0"/>
              <a:t>Creator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2451136" y="1411533"/>
            <a:ext cx="795249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Approver</a:t>
            </a:r>
          </a:p>
          <a:p>
            <a:pPr algn="ctr"/>
            <a:r>
              <a:rPr lang="en-US" sz="800" dirty="0" smtClean="0"/>
              <a:t>Department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2459237" y="2047191"/>
            <a:ext cx="868713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dirty="0"/>
              <a:t>A</a:t>
            </a:r>
            <a:r>
              <a:rPr lang="en-US" dirty="0" smtClean="0"/>
              <a:t>cknowledge Approver</a:t>
            </a:r>
            <a:endParaRPr lang="en-US" dirty="0"/>
          </a:p>
        </p:txBody>
      </p:sp>
      <p:cxnSp>
        <p:nvCxnSpPr>
          <p:cNvPr id="157" name="Elbow Connector 156"/>
          <p:cNvCxnSpPr>
            <a:stCxn id="135" idx="1"/>
            <a:endCxn id="3" idx="1"/>
          </p:cNvCxnSpPr>
          <p:nvPr/>
        </p:nvCxnSpPr>
        <p:spPr>
          <a:xfrm rot="10800000">
            <a:off x="818248" y="850612"/>
            <a:ext cx="29626" cy="754264"/>
          </a:xfrm>
          <a:prstGeom prst="bentConnector3">
            <a:avLst>
              <a:gd name="adj1" fmla="val 87162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6" idx="1"/>
            <a:endCxn id="3" idx="1"/>
          </p:cNvCxnSpPr>
          <p:nvPr/>
        </p:nvCxnSpPr>
        <p:spPr>
          <a:xfrm rot="10800000">
            <a:off x="818249" y="850612"/>
            <a:ext cx="24497" cy="1096600"/>
          </a:xfrm>
          <a:prstGeom prst="bentConnector3">
            <a:avLst>
              <a:gd name="adj1" fmla="val 10331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5894217" y="1977362"/>
            <a:ext cx="791718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dirty="0"/>
              <a:t>A</a:t>
            </a:r>
            <a:r>
              <a:rPr lang="en-US" dirty="0" smtClean="0"/>
              <a:t>cknowledge Approver</a:t>
            </a:r>
            <a:endParaRPr lang="en-US" dirty="0"/>
          </a:p>
        </p:txBody>
      </p:sp>
      <p:cxnSp>
        <p:nvCxnSpPr>
          <p:cNvPr id="137" name="Elbow Connector 136"/>
          <p:cNvCxnSpPr>
            <a:stCxn id="85" idx="1"/>
            <a:endCxn id="74" idx="1"/>
          </p:cNvCxnSpPr>
          <p:nvPr/>
        </p:nvCxnSpPr>
        <p:spPr>
          <a:xfrm rot="10800000">
            <a:off x="4491715" y="856519"/>
            <a:ext cx="51215" cy="1286260"/>
          </a:xfrm>
          <a:prstGeom prst="bentConnector3">
            <a:avLst>
              <a:gd name="adj1" fmla="val 115339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Elbow Connector 184"/>
          <p:cNvCxnSpPr>
            <a:stCxn id="84" idx="1"/>
            <a:endCxn id="74" idx="1"/>
          </p:cNvCxnSpPr>
          <p:nvPr/>
        </p:nvCxnSpPr>
        <p:spPr>
          <a:xfrm rot="10800000">
            <a:off x="4491714" y="856520"/>
            <a:ext cx="22192" cy="849899"/>
          </a:xfrm>
          <a:prstGeom prst="bentConnector3">
            <a:avLst>
              <a:gd name="adj1" fmla="val 113010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Elbow Connector 192"/>
          <p:cNvCxnSpPr>
            <a:stCxn id="83" idx="1"/>
            <a:endCxn id="74" idx="1"/>
          </p:cNvCxnSpPr>
          <p:nvPr/>
        </p:nvCxnSpPr>
        <p:spPr>
          <a:xfrm rot="10800000">
            <a:off x="4491714" y="856520"/>
            <a:ext cx="61664" cy="433831"/>
          </a:xfrm>
          <a:prstGeom prst="bentConnector3">
            <a:avLst>
              <a:gd name="adj1" fmla="val 47071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Elbow Connector 195"/>
          <p:cNvCxnSpPr>
            <a:stCxn id="87" idx="1"/>
            <a:endCxn id="74" idx="1"/>
          </p:cNvCxnSpPr>
          <p:nvPr/>
        </p:nvCxnSpPr>
        <p:spPr>
          <a:xfrm rot="10800000">
            <a:off x="4491714" y="856520"/>
            <a:ext cx="55700" cy="2160515"/>
          </a:xfrm>
          <a:prstGeom prst="bentConnector3">
            <a:avLst>
              <a:gd name="adj1" fmla="val 151729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3613520" y="2904428"/>
            <a:ext cx="407484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QAC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298920" y="3592118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Calibri"/>
                <a:cs typeface="Calibri"/>
              </a:rPr>
              <a:t>Reject</a:t>
            </a:r>
            <a:endParaRPr lang="en-US" sz="9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567400" y="1690398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Calibri"/>
                <a:cs typeface="Calibri"/>
              </a:rPr>
              <a:t>Reject</a:t>
            </a:r>
            <a:endParaRPr lang="en-US" sz="9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543211" y="1366290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Calibri"/>
                <a:cs typeface="Calibri"/>
              </a:rPr>
              <a:t>Reject</a:t>
            </a:r>
            <a:endParaRPr lang="en-US" sz="9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532963" y="1021439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Calibri"/>
                <a:cs typeface="Calibri"/>
              </a:rPr>
              <a:t>Reject</a:t>
            </a:r>
            <a:endParaRPr lang="en-US" sz="9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4198014" y="1035725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Calibri"/>
                <a:cs typeface="Calibri"/>
              </a:rPr>
              <a:t>Reject</a:t>
            </a:r>
            <a:endParaRPr lang="en-US" sz="9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4214855" y="1488633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Calibri"/>
                <a:cs typeface="Calibri"/>
              </a:rPr>
              <a:t>Reject</a:t>
            </a:r>
            <a:endParaRPr lang="en-US" sz="9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224914" y="1938927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Calibri"/>
                <a:cs typeface="Calibri"/>
              </a:rPr>
              <a:t>Reject</a:t>
            </a:r>
            <a:endParaRPr lang="en-US" sz="9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038842" y="2796232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Calibri"/>
                <a:cs typeface="Calibri"/>
              </a:rPr>
              <a:t>Reject</a:t>
            </a:r>
            <a:endParaRPr lang="en-US" sz="9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080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202" grpId="0"/>
      <p:bldP spid="204" grpId="0"/>
      <p:bldP spid="205" grpId="0"/>
      <p:bldP spid="208" grpId="0"/>
      <p:bldP spid="210" grpId="0"/>
      <p:bldP spid="214" grpId="0"/>
      <p:bldP spid="2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4554"/>
            <a:ext cx="2882843" cy="77653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Analyze System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Rounded Rectangle 6"/>
          <p:cNvSpPr/>
          <p:nvPr/>
        </p:nvSpPr>
        <p:spPr>
          <a:xfrm>
            <a:off x="6039290" y="42178"/>
            <a:ext cx="702078" cy="33816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31" name="TextBox 30"/>
          <p:cNvSpPr txBox="1"/>
          <p:nvPr/>
        </p:nvSpPr>
        <p:spPr>
          <a:xfrm>
            <a:off x="4695613" y="42178"/>
            <a:ext cx="132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76B1D1"/>
                </a:solidFill>
                <a:cs typeface="Arial" pitchFamily="34" charset="0"/>
              </a:rPr>
              <a:t>FORM</a:t>
            </a:r>
            <a:endParaRPr lang="ko-KR" altLang="en-US" b="1" dirty="0">
              <a:solidFill>
                <a:srgbClr val="76B1D1"/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88" y="504508"/>
            <a:ext cx="2856188" cy="2139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019" y="501293"/>
            <a:ext cx="2901317" cy="2142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87" y="2862860"/>
            <a:ext cx="2824143" cy="21037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016" y="2855548"/>
            <a:ext cx="2880320" cy="2147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957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4554"/>
            <a:ext cx="2882843" cy="77653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Analyze System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Rounded Rectangle 6"/>
          <p:cNvSpPr/>
          <p:nvPr/>
        </p:nvSpPr>
        <p:spPr>
          <a:xfrm>
            <a:off x="6039290" y="54627"/>
            <a:ext cx="702078" cy="33816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4020317" y="54627"/>
            <a:ext cx="207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A0C458"/>
                </a:solidFill>
                <a:cs typeface="Arial" pitchFamily="34" charset="0"/>
              </a:rPr>
              <a:t>WORK FLOW</a:t>
            </a:r>
            <a:endParaRPr lang="ko-KR" altLang="en-US" b="1" dirty="0">
              <a:solidFill>
                <a:srgbClr val="A0C458"/>
              </a:solidFill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40" y="513454"/>
            <a:ext cx="2824143" cy="2120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329" y="513454"/>
            <a:ext cx="2824143" cy="21303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74" y="2787774"/>
            <a:ext cx="2868466" cy="2160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5329" y="2829178"/>
            <a:ext cx="2824143" cy="21188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067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4554"/>
            <a:ext cx="2882843" cy="77653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Analyze System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ounded Rectangle 6"/>
          <p:cNvSpPr/>
          <p:nvPr/>
        </p:nvSpPr>
        <p:spPr>
          <a:xfrm>
            <a:off x="6021288" y="54627"/>
            <a:ext cx="702078" cy="33816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4025159" y="54627"/>
            <a:ext cx="185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3C04A"/>
                </a:solidFill>
                <a:cs typeface="Arial" pitchFamily="34" charset="0"/>
              </a:rPr>
              <a:t>ROLE SYSTEM</a:t>
            </a:r>
            <a:endParaRPr lang="ko-KR" altLang="en-US" b="1" dirty="0">
              <a:solidFill>
                <a:srgbClr val="F3C04A"/>
              </a:solidFill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024" y="611976"/>
            <a:ext cx="2761509" cy="20757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80" y="611977"/>
            <a:ext cx="2755080" cy="2075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80" y="2904362"/>
            <a:ext cx="2755080" cy="2074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024" y="2900351"/>
            <a:ext cx="2761509" cy="20725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328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4554"/>
            <a:ext cx="2882843" cy="77653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Analyze System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Rounded Rectangle 6"/>
          <p:cNvSpPr/>
          <p:nvPr/>
        </p:nvSpPr>
        <p:spPr>
          <a:xfrm>
            <a:off x="6032579" y="54627"/>
            <a:ext cx="702078" cy="33816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5" name="TextBox 14"/>
          <p:cNvSpPr txBox="1"/>
          <p:nvPr/>
        </p:nvSpPr>
        <p:spPr>
          <a:xfrm>
            <a:off x="3327076" y="54627"/>
            <a:ext cx="270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26D9A"/>
                </a:solidFill>
                <a:cs typeface="Arial" pitchFamily="34" charset="0"/>
              </a:rPr>
              <a:t>STORAGE &amp; ACCESS</a:t>
            </a:r>
            <a:endParaRPr lang="ko-KR" altLang="en-US" b="1" dirty="0">
              <a:solidFill>
                <a:srgbClr val="F26D9A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05" y="576812"/>
            <a:ext cx="2885460" cy="2168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258" y="611976"/>
            <a:ext cx="2803070" cy="2111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44" y="2859782"/>
            <a:ext cx="2889021" cy="21757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258" y="2914835"/>
            <a:ext cx="2803070" cy="21051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502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24" y="716310"/>
            <a:ext cx="4968552" cy="3827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3" name="TextBox 52"/>
          <p:cNvSpPr txBox="1"/>
          <p:nvPr/>
        </p:nvSpPr>
        <p:spPr>
          <a:xfrm>
            <a:off x="2004533" y="4607716"/>
            <a:ext cx="270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cs typeface="Arial" pitchFamily="34" charset="0"/>
              </a:rPr>
              <a:t>INTERFACE:HOME</a:t>
            </a:r>
            <a:endParaRPr lang="ko-KR" altLang="en-US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15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28" y="771549"/>
            <a:ext cx="4970702" cy="38310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990022" y="4629221"/>
            <a:ext cx="287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INTERFACE:REGISTER</a:t>
            </a:r>
            <a:endParaRPr lang="ko-KR" altLang="en-US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84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90022" y="4629221"/>
            <a:ext cx="287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INTERFACE:LOGIN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91" y="771549"/>
            <a:ext cx="5023215" cy="38576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37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421387" y="4621582"/>
            <a:ext cx="401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INTERFACE:SETTING PASSWORD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49" y="776015"/>
            <a:ext cx="4997285" cy="38455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789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2060"/>
                </a:solidFill>
              </a:rPr>
              <a:t>Our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2060"/>
                </a:solidFill>
              </a:rPr>
              <a:t>Team</a:t>
            </a:r>
            <a:endParaRPr lang="ko-KR" altLang="en-US" dirty="0">
              <a:solidFill>
                <a:srgbClr val="002060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106743" y="3101425"/>
            <a:ext cx="1375385" cy="631744"/>
            <a:chOff x="2651378" y="3277976"/>
            <a:chExt cx="1833846" cy="842323"/>
          </a:xfrm>
        </p:grpSpPr>
        <p:grpSp>
          <p:nvGrpSpPr>
            <p:cNvPr id="13" name="Group 12"/>
            <p:cNvGrpSpPr/>
            <p:nvPr/>
          </p:nvGrpSpPr>
          <p:grpSpPr>
            <a:xfrm>
              <a:off x="2651378" y="3277976"/>
              <a:ext cx="1833846" cy="842323"/>
              <a:chOff x="3779911" y="3121103"/>
              <a:chExt cx="1584177" cy="842323"/>
            </a:xfrm>
          </p:grpSpPr>
          <p:sp>
            <p:nvSpPr>
              <p:cNvPr id="14" name="Text Placeholder 17"/>
              <p:cNvSpPr txBox="1">
                <a:spLocks/>
              </p:cNvSpPr>
              <p:nvPr/>
            </p:nvSpPr>
            <p:spPr>
              <a:xfrm>
                <a:off x="3779911" y="3121103"/>
                <a:ext cx="1584177" cy="246087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Kittiya </a:t>
                </a:r>
                <a:r>
                  <a:rPr lang="en-US" sz="105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YangSo</a:t>
                </a:r>
                <a:endParaRPr 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779911" y="3470985"/>
                <a:ext cx="1584177" cy="492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Department : HR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Section : HRIS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704301" y="3579862"/>
              <a:ext cx="1728000" cy="3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635183" y="3101425"/>
            <a:ext cx="1375385" cy="622453"/>
            <a:chOff x="4689298" y="3277976"/>
            <a:chExt cx="1833846" cy="829935"/>
          </a:xfrm>
        </p:grpSpPr>
        <p:grpSp>
          <p:nvGrpSpPr>
            <p:cNvPr id="18" name="Group 17"/>
            <p:cNvGrpSpPr/>
            <p:nvPr/>
          </p:nvGrpSpPr>
          <p:grpSpPr>
            <a:xfrm>
              <a:off x="4689298" y="3277976"/>
              <a:ext cx="1833846" cy="829935"/>
              <a:chOff x="3779911" y="3121103"/>
              <a:chExt cx="1584177" cy="829935"/>
            </a:xfrm>
          </p:grpSpPr>
          <p:sp>
            <p:nvSpPr>
              <p:cNvPr id="19" name="Text Placeholder 17"/>
              <p:cNvSpPr txBox="1">
                <a:spLocks/>
              </p:cNvSpPr>
              <p:nvPr/>
            </p:nvSpPr>
            <p:spPr>
              <a:xfrm>
                <a:off x="3779911" y="3121103"/>
                <a:ext cx="1584177" cy="246087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Kanyarat Rodtong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79911" y="3458597"/>
                <a:ext cx="1584177" cy="492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Department : HR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Section : HRIS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4742221" y="3579862"/>
              <a:ext cx="1728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098538" y="3101425"/>
            <a:ext cx="1544708" cy="622453"/>
            <a:chOff x="6712449" y="3277976"/>
            <a:chExt cx="2059610" cy="829935"/>
          </a:xfrm>
        </p:grpSpPr>
        <p:grpSp>
          <p:nvGrpSpPr>
            <p:cNvPr id="23" name="Group 22"/>
            <p:cNvGrpSpPr/>
            <p:nvPr/>
          </p:nvGrpSpPr>
          <p:grpSpPr>
            <a:xfrm>
              <a:off x="6712449" y="3277976"/>
              <a:ext cx="2059610" cy="829935"/>
              <a:chOff x="3779911" y="3121103"/>
              <a:chExt cx="1779204" cy="829935"/>
            </a:xfrm>
          </p:grpSpPr>
          <p:sp>
            <p:nvSpPr>
              <p:cNvPr id="24" name="Text Placeholder 17"/>
              <p:cNvSpPr txBox="1">
                <a:spLocks/>
              </p:cNvSpPr>
              <p:nvPr/>
            </p:nvSpPr>
            <p:spPr>
              <a:xfrm>
                <a:off x="3779911" y="3121103"/>
                <a:ext cx="1779204" cy="246087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Supatchai Kamaporn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779911" y="3458597"/>
                <a:ext cx="1584177" cy="492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Department : HR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Section : HRIS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6765371" y="3579862"/>
              <a:ext cx="1728000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3C4138D-1614-480D-987A-B538933EC753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150838" y="1534998"/>
            <a:ext cx="1296144" cy="1468800"/>
          </a:xfrm>
        </p:spPr>
      </p:sp>
      <p:sp>
        <p:nvSpPr>
          <p:cNvPr id="33" name="그림 개체 틀 32">
            <a:extLst>
              <a:ext uri="{FF2B5EF4-FFF2-40B4-BE49-F238E27FC236}">
                <a16:creationId xmlns:a16="http://schemas.microsoft.com/office/drawing/2014/main" id="{96541455-2D85-42AE-8902-B14E898E31C5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2670791" y="1534998"/>
            <a:ext cx="1296144" cy="1468800"/>
          </a:xfrm>
        </p:spPr>
      </p:sp>
      <p:sp>
        <p:nvSpPr>
          <p:cNvPr id="36" name="그림 개체 틀 35">
            <a:extLst>
              <a:ext uri="{FF2B5EF4-FFF2-40B4-BE49-F238E27FC236}">
                <a16:creationId xmlns:a16="http://schemas.microsoft.com/office/drawing/2014/main" id="{2A329A99-3C46-44AB-9931-E122E0A1ECF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4190744" y="1534998"/>
            <a:ext cx="1296144" cy="1468800"/>
          </a:xfrm>
        </p:spPr>
      </p:sp>
      <p:sp>
        <p:nvSpPr>
          <p:cNvPr id="28" name="Rectangle 27"/>
          <p:cNvSpPr/>
          <p:nvPr/>
        </p:nvSpPr>
        <p:spPr>
          <a:xfrm>
            <a:off x="-13024" y="4930054"/>
            <a:ext cx="6871023" cy="378000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96844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51247" y="4621582"/>
            <a:ext cx="270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INTERFACE:MAIN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63" y="733419"/>
            <a:ext cx="5052638" cy="38881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893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485967" y="4621582"/>
            <a:ext cx="388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INTERFACE:CREATE PCR FORM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82" y="689478"/>
            <a:ext cx="5004833" cy="38474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082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69072" y="4621582"/>
            <a:ext cx="351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INTERFACE:VIEW PCR FORM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" y="735844"/>
            <a:ext cx="5054617" cy="38857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323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46022" y="4621582"/>
            <a:ext cx="356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INTERFACE:EDIT PCR FORM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98" y="694574"/>
            <a:ext cx="5092776" cy="39270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996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46022" y="4621582"/>
            <a:ext cx="401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INTERFACE:CANCEL PCR FORM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22" y="690444"/>
            <a:ext cx="5108483" cy="39311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1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46022" y="4621582"/>
            <a:ext cx="401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INTERFACE:APPROVE PCR FORM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58" y="785156"/>
            <a:ext cx="4991646" cy="38364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268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46022" y="4621582"/>
            <a:ext cx="401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INTERFACE:APPROVE FORM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28" y="759568"/>
            <a:ext cx="5023757" cy="38620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199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33355" y="4621582"/>
            <a:ext cx="459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INTERFACE:QAP APPROVE PCR FORM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41" y="751826"/>
            <a:ext cx="5028718" cy="38697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003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33355" y="4621582"/>
            <a:ext cx="459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INTERFACE:QAP  FORM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50" y="757439"/>
            <a:ext cx="5026528" cy="3864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458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33355" y="4621582"/>
            <a:ext cx="459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INTERFACE:BKD APPROVE PCR FORM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49" y="772522"/>
            <a:ext cx="5001823" cy="38490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74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6"/>
          <p:cNvSpPr>
            <a:spLocks noGrp="1"/>
          </p:cNvSpPr>
          <p:nvPr>
            <p:ph type="title"/>
          </p:nvPr>
        </p:nvSpPr>
        <p:spPr>
          <a:xfrm>
            <a:off x="0" y="-164554"/>
            <a:ext cx="2492896" cy="776530"/>
          </a:xfrm>
        </p:spPr>
        <p:txBody>
          <a:bodyPr/>
          <a:lstStyle/>
          <a:p>
            <a:r>
              <a:rPr lang="en-US" altLang="ko-KR" sz="2800" dirty="0">
                <a:solidFill>
                  <a:schemeClr val="accent4"/>
                </a:solidFill>
              </a:rPr>
              <a:t>Organization</a:t>
            </a:r>
            <a:endParaRPr lang="ko-KR" alt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1478620" y="915566"/>
            <a:ext cx="3983962" cy="260895"/>
            <a:chOff x="1907834" y="1708606"/>
            <a:chExt cx="5311949" cy="347860"/>
          </a:xfrm>
        </p:grpSpPr>
        <p:sp>
          <p:nvSpPr>
            <p:cNvPr id="46" name="Freeform 45"/>
            <p:cNvSpPr/>
            <p:nvPr/>
          </p:nvSpPr>
          <p:spPr>
            <a:xfrm>
              <a:off x="1907834" y="1900627"/>
              <a:ext cx="5311949" cy="155839"/>
            </a:xfrm>
            <a:custGeom>
              <a:avLst/>
              <a:gdLst>
                <a:gd name="connsiteX0" fmla="*/ 7951 w 5311471"/>
                <a:gd name="connsiteY0" fmla="*/ 159026 h 159026"/>
                <a:gd name="connsiteX1" fmla="*/ 0 w 5311471"/>
                <a:gd name="connsiteY1" fmla="*/ 0 h 159026"/>
                <a:gd name="connsiteX2" fmla="*/ 5311471 w 5311471"/>
                <a:gd name="connsiteY2" fmla="*/ 15903 h 159026"/>
                <a:gd name="connsiteX3" fmla="*/ 5303520 w 5311471"/>
                <a:gd name="connsiteY3" fmla="*/ 151075 h 159026"/>
                <a:gd name="connsiteX0" fmla="*/ 0 w 5327374"/>
                <a:gd name="connsiteY0" fmla="*/ 159026 h 159026"/>
                <a:gd name="connsiteX1" fmla="*/ 15903 w 5327374"/>
                <a:gd name="connsiteY1" fmla="*/ 0 h 159026"/>
                <a:gd name="connsiteX2" fmla="*/ 5327374 w 5327374"/>
                <a:gd name="connsiteY2" fmla="*/ 15903 h 159026"/>
                <a:gd name="connsiteX3" fmla="*/ 5319423 w 5327374"/>
                <a:gd name="connsiteY3" fmla="*/ 151075 h 159026"/>
                <a:gd name="connsiteX0" fmla="*/ 15902 w 5311471"/>
                <a:gd name="connsiteY0" fmla="*/ 159026 h 159026"/>
                <a:gd name="connsiteX1" fmla="*/ 0 w 5311471"/>
                <a:gd name="connsiteY1" fmla="*/ 0 h 159026"/>
                <a:gd name="connsiteX2" fmla="*/ 5311471 w 5311471"/>
                <a:gd name="connsiteY2" fmla="*/ 15903 h 159026"/>
                <a:gd name="connsiteX3" fmla="*/ 5303520 w 5311471"/>
                <a:gd name="connsiteY3" fmla="*/ 151075 h 159026"/>
                <a:gd name="connsiteX0" fmla="*/ 18604 w 5314173"/>
                <a:gd name="connsiteY0" fmla="*/ 159026 h 159026"/>
                <a:gd name="connsiteX1" fmla="*/ 0 w 5314173"/>
                <a:gd name="connsiteY1" fmla="*/ 140999 h 159026"/>
                <a:gd name="connsiteX2" fmla="*/ 2702 w 5314173"/>
                <a:gd name="connsiteY2" fmla="*/ 0 h 159026"/>
                <a:gd name="connsiteX3" fmla="*/ 5314173 w 5314173"/>
                <a:gd name="connsiteY3" fmla="*/ 15903 h 159026"/>
                <a:gd name="connsiteX4" fmla="*/ 5306222 w 5314173"/>
                <a:gd name="connsiteY4" fmla="*/ 151075 h 159026"/>
                <a:gd name="connsiteX0" fmla="*/ 0 w 5314173"/>
                <a:gd name="connsiteY0" fmla="*/ 140999 h 151075"/>
                <a:gd name="connsiteX1" fmla="*/ 2702 w 5314173"/>
                <a:gd name="connsiteY1" fmla="*/ 0 h 151075"/>
                <a:gd name="connsiteX2" fmla="*/ 5314173 w 5314173"/>
                <a:gd name="connsiteY2" fmla="*/ 15903 h 151075"/>
                <a:gd name="connsiteX3" fmla="*/ 5306222 w 5314173"/>
                <a:gd name="connsiteY3" fmla="*/ 151075 h 151075"/>
                <a:gd name="connsiteX0" fmla="*/ 8328 w 5311529"/>
                <a:gd name="connsiteY0" fmla="*/ 140999 h 151075"/>
                <a:gd name="connsiteX1" fmla="*/ 58 w 5311529"/>
                <a:gd name="connsiteY1" fmla="*/ 0 h 151075"/>
                <a:gd name="connsiteX2" fmla="*/ 5311529 w 5311529"/>
                <a:gd name="connsiteY2" fmla="*/ 15903 h 151075"/>
                <a:gd name="connsiteX3" fmla="*/ 5303578 w 5311529"/>
                <a:gd name="connsiteY3" fmla="*/ 151075 h 151075"/>
                <a:gd name="connsiteX0" fmla="*/ 0 w 5314174"/>
                <a:gd name="connsiteY0" fmla="*/ 140999 h 151075"/>
                <a:gd name="connsiteX1" fmla="*/ 2703 w 5314174"/>
                <a:gd name="connsiteY1" fmla="*/ 0 h 151075"/>
                <a:gd name="connsiteX2" fmla="*/ 5314174 w 5314174"/>
                <a:gd name="connsiteY2" fmla="*/ 15903 h 151075"/>
                <a:gd name="connsiteX3" fmla="*/ 5306223 w 5314174"/>
                <a:gd name="connsiteY3" fmla="*/ 151075 h 151075"/>
                <a:gd name="connsiteX0" fmla="*/ 874 w 5315048"/>
                <a:gd name="connsiteY0" fmla="*/ 140999 h 151075"/>
                <a:gd name="connsiteX1" fmla="*/ 3577 w 5315048"/>
                <a:gd name="connsiteY1" fmla="*/ 0 h 151075"/>
                <a:gd name="connsiteX2" fmla="*/ 5315048 w 5315048"/>
                <a:gd name="connsiteY2" fmla="*/ 15903 h 151075"/>
                <a:gd name="connsiteX3" fmla="*/ 5307097 w 5315048"/>
                <a:gd name="connsiteY3" fmla="*/ 151075 h 151075"/>
                <a:gd name="connsiteX0" fmla="*/ 8356 w 5311557"/>
                <a:gd name="connsiteY0" fmla="*/ 144656 h 151075"/>
                <a:gd name="connsiteX1" fmla="*/ 86 w 5311557"/>
                <a:gd name="connsiteY1" fmla="*/ 0 h 151075"/>
                <a:gd name="connsiteX2" fmla="*/ 5311557 w 5311557"/>
                <a:gd name="connsiteY2" fmla="*/ 15903 h 151075"/>
                <a:gd name="connsiteX3" fmla="*/ 5303606 w 5311557"/>
                <a:gd name="connsiteY3" fmla="*/ 151075 h 151075"/>
                <a:gd name="connsiteX0" fmla="*/ 8436 w 5311637"/>
                <a:gd name="connsiteY0" fmla="*/ 144656 h 151075"/>
                <a:gd name="connsiteX1" fmla="*/ 166 w 5311637"/>
                <a:gd name="connsiteY1" fmla="*/ 0 h 151075"/>
                <a:gd name="connsiteX2" fmla="*/ 5311637 w 5311637"/>
                <a:gd name="connsiteY2" fmla="*/ 15903 h 151075"/>
                <a:gd name="connsiteX3" fmla="*/ 5303686 w 5311637"/>
                <a:gd name="connsiteY3" fmla="*/ 151075 h 151075"/>
                <a:gd name="connsiteX0" fmla="*/ 3427 w 5313772"/>
                <a:gd name="connsiteY0" fmla="*/ 149419 h 151075"/>
                <a:gd name="connsiteX1" fmla="*/ 2301 w 5313772"/>
                <a:gd name="connsiteY1" fmla="*/ 0 h 151075"/>
                <a:gd name="connsiteX2" fmla="*/ 5313772 w 5313772"/>
                <a:gd name="connsiteY2" fmla="*/ 15903 h 151075"/>
                <a:gd name="connsiteX3" fmla="*/ 5305821 w 5313772"/>
                <a:gd name="connsiteY3" fmla="*/ 151075 h 151075"/>
                <a:gd name="connsiteX0" fmla="*/ 1604 w 5311949"/>
                <a:gd name="connsiteY0" fmla="*/ 149419 h 151075"/>
                <a:gd name="connsiteX1" fmla="*/ 478 w 5311949"/>
                <a:gd name="connsiteY1" fmla="*/ 0 h 151075"/>
                <a:gd name="connsiteX2" fmla="*/ 5311949 w 5311949"/>
                <a:gd name="connsiteY2" fmla="*/ 15903 h 151075"/>
                <a:gd name="connsiteX3" fmla="*/ 5303998 w 5311949"/>
                <a:gd name="connsiteY3" fmla="*/ 151075 h 151075"/>
                <a:gd name="connsiteX0" fmla="*/ 1604 w 5311949"/>
                <a:gd name="connsiteY0" fmla="*/ 149419 h 155838"/>
                <a:gd name="connsiteX1" fmla="*/ 478 w 5311949"/>
                <a:gd name="connsiteY1" fmla="*/ 0 h 155838"/>
                <a:gd name="connsiteX2" fmla="*/ 5311949 w 5311949"/>
                <a:gd name="connsiteY2" fmla="*/ 15903 h 155838"/>
                <a:gd name="connsiteX3" fmla="*/ 5311142 w 5311949"/>
                <a:gd name="connsiteY3" fmla="*/ 155838 h 155838"/>
                <a:gd name="connsiteX0" fmla="*/ 1604 w 5311949"/>
                <a:gd name="connsiteY0" fmla="*/ 149419 h 155838"/>
                <a:gd name="connsiteX1" fmla="*/ 478 w 5311949"/>
                <a:gd name="connsiteY1" fmla="*/ 0 h 155838"/>
                <a:gd name="connsiteX2" fmla="*/ 5311949 w 5311949"/>
                <a:gd name="connsiteY2" fmla="*/ 15903 h 155838"/>
                <a:gd name="connsiteX3" fmla="*/ 5311142 w 5311949"/>
                <a:gd name="connsiteY3" fmla="*/ 155838 h 15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1949" h="155838">
                  <a:moveTo>
                    <a:pt x="1604" y="149419"/>
                  </a:moveTo>
                  <a:cubicBezTo>
                    <a:pt x="-49" y="-4985"/>
                    <a:pt x="-423" y="47000"/>
                    <a:pt x="478" y="0"/>
                  </a:cubicBezTo>
                  <a:lnTo>
                    <a:pt x="5311949" y="15903"/>
                  </a:lnTo>
                  <a:cubicBezTo>
                    <a:pt x="5311680" y="62548"/>
                    <a:pt x="5309030" y="68712"/>
                    <a:pt x="5311142" y="155838"/>
                  </a:cubicBez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4564047" y="1708606"/>
              <a:ext cx="60959" cy="190425"/>
            </a:xfrm>
            <a:custGeom>
              <a:avLst/>
              <a:gdLst>
                <a:gd name="connsiteX0" fmla="*/ 0 w 0"/>
                <a:gd name="connsiteY0" fmla="*/ 0 h 254442"/>
                <a:gd name="connsiteX1" fmla="*/ 0 w 0"/>
                <a:gd name="connsiteY1" fmla="*/ 254442 h 25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4442">
                  <a:moveTo>
                    <a:pt x="0" y="0"/>
                  </a:moveTo>
                  <a:lnTo>
                    <a:pt x="0" y="254442"/>
                  </a:ln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54334" y="1476249"/>
            <a:ext cx="1448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15">
              <a:defRPr/>
            </a:pPr>
            <a:r>
              <a:rPr lang="en-US" sz="1000" b="1" dirty="0">
                <a:solidFill>
                  <a:srgbClr val="F3C04A"/>
                </a:solidFill>
                <a:cs typeface="Arial" pitchFamily="34" charset="0"/>
              </a:rPr>
              <a:t>Vice</a:t>
            </a:r>
            <a:r>
              <a:rPr lang="en-US" sz="1000" dirty="0">
                <a:solidFill>
                  <a:srgbClr val="F3C04A"/>
                </a:solidFill>
              </a:rPr>
              <a:t> </a:t>
            </a:r>
            <a:r>
              <a:rPr lang="en-US" sz="1000" b="1" dirty="0">
                <a:solidFill>
                  <a:srgbClr val="F3C04A"/>
                </a:solidFill>
                <a:cs typeface="Arial" pitchFamily="34" charset="0"/>
              </a:rPr>
              <a:t>President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788743" y="1514141"/>
            <a:ext cx="1448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3C04A"/>
                </a:solidFill>
                <a:cs typeface="Arial" pitchFamily="34" charset="0"/>
              </a:rPr>
              <a:t>AGM</a:t>
            </a:r>
            <a:endParaRPr lang="ko-KR" altLang="en-US" sz="1000" b="1" dirty="0">
              <a:solidFill>
                <a:srgbClr val="F3C04A"/>
              </a:solidFill>
              <a:cs typeface="Arial" pitchFamily="34" charset="0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4F29458-A760-44F4-8449-3CC4A992E2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60" y="411510"/>
            <a:ext cx="298806" cy="298806"/>
          </a:xfrm>
          <a:prstGeom prst="rect">
            <a:avLst/>
          </a:prstGeom>
        </p:spPr>
      </p:pic>
      <p:sp>
        <p:nvSpPr>
          <p:cNvPr id="20" name="TextBox 48">
            <a:extLst>
              <a:ext uri="{FF2B5EF4-FFF2-40B4-BE49-F238E27FC236}">
                <a16:creationId xmlns:a16="http://schemas.microsoft.com/office/drawing/2014/main" id="{9611F74D-5AD3-4530-A471-D88E1D3090F3}"/>
              </a:ext>
            </a:extLst>
          </p:cNvPr>
          <p:cNvSpPr txBox="1"/>
          <p:nvPr/>
        </p:nvSpPr>
        <p:spPr>
          <a:xfrm>
            <a:off x="2746316" y="703576"/>
            <a:ext cx="1448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26D9A"/>
                </a:solidFill>
                <a:cs typeface="Arial" pitchFamily="34" charset="0"/>
              </a:rPr>
              <a:t>President</a:t>
            </a:r>
            <a:endParaRPr lang="ko-KR" altLang="en-US" sz="1000" b="1" dirty="0">
              <a:solidFill>
                <a:srgbClr val="F26D9A"/>
              </a:solidFill>
              <a:cs typeface="Arial" pitchFamily="34" charset="0"/>
            </a:endParaRPr>
          </a:p>
        </p:txBody>
      </p:sp>
      <p:grpSp>
        <p:nvGrpSpPr>
          <p:cNvPr id="24" name="Group 44">
            <a:extLst>
              <a:ext uri="{FF2B5EF4-FFF2-40B4-BE49-F238E27FC236}">
                <a16:creationId xmlns:a16="http://schemas.microsoft.com/office/drawing/2014/main" id="{69CB8017-5810-4D14-8FE6-1C99B2EF998C}"/>
              </a:ext>
            </a:extLst>
          </p:cNvPr>
          <p:cNvGrpSpPr/>
          <p:nvPr/>
        </p:nvGrpSpPr>
        <p:grpSpPr>
          <a:xfrm rot="10800000">
            <a:off x="1501658" y="1706695"/>
            <a:ext cx="3983962" cy="214824"/>
            <a:chOff x="1907834" y="1837515"/>
            <a:chExt cx="5311949" cy="286433"/>
          </a:xfrm>
        </p:grpSpPr>
        <p:sp>
          <p:nvSpPr>
            <p:cNvPr id="25" name="Freeform 45">
              <a:extLst>
                <a:ext uri="{FF2B5EF4-FFF2-40B4-BE49-F238E27FC236}">
                  <a16:creationId xmlns:a16="http://schemas.microsoft.com/office/drawing/2014/main" id="{13E9B20F-3319-40B7-8B41-4003DC15A98C}"/>
                </a:ext>
              </a:extLst>
            </p:cNvPr>
            <p:cNvSpPr/>
            <p:nvPr/>
          </p:nvSpPr>
          <p:spPr>
            <a:xfrm>
              <a:off x="1907834" y="1968109"/>
              <a:ext cx="5311949" cy="155839"/>
            </a:xfrm>
            <a:custGeom>
              <a:avLst/>
              <a:gdLst>
                <a:gd name="connsiteX0" fmla="*/ 7951 w 5311471"/>
                <a:gd name="connsiteY0" fmla="*/ 159026 h 159026"/>
                <a:gd name="connsiteX1" fmla="*/ 0 w 5311471"/>
                <a:gd name="connsiteY1" fmla="*/ 0 h 159026"/>
                <a:gd name="connsiteX2" fmla="*/ 5311471 w 5311471"/>
                <a:gd name="connsiteY2" fmla="*/ 15903 h 159026"/>
                <a:gd name="connsiteX3" fmla="*/ 5303520 w 5311471"/>
                <a:gd name="connsiteY3" fmla="*/ 151075 h 159026"/>
                <a:gd name="connsiteX0" fmla="*/ 0 w 5327374"/>
                <a:gd name="connsiteY0" fmla="*/ 159026 h 159026"/>
                <a:gd name="connsiteX1" fmla="*/ 15903 w 5327374"/>
                <a:gd name="connsiteY1" fmla="*/ 0 h 159026"/>
                <a:gd name="connsiteX2" fmla="*/ 5327374 w 5327374"/>
                <a:gd name="connsiteY2" fmla="*/ 15903 h 159026"/>
                <a:gd name="connsiteX3" fmla="*/ 5319423 w 5327374"/>
                <a:gd name="connsiteY3" fmla="*/ 151075 h 159026"/>
                <a:gd name="connsiteX0" fmla="*/ 15902 w 5311471"/>
                <a:gd name="connsiteY0" fmla="*/ 159026 h 159026"/>
                <a:gd name="connsiteX1" fmla="*/ 0 w 5311471"/>
                <a:gd name="connsiteY1" fmla="*/ 0 h 159026"/>
                <a:gd name="connsiteX2" fmla="*/ 5311471 w 5311471"/>
                <a:gd name="connsiteY2" fmla="*/ 15903 h 159026"/>
                <a:gd name="connsiteX3" fmla="*/ 5303520 w 5311471"/>
                <a:gd name="connsiteY3" fmla="*/ 151075 h 159026"/>
                <a:gd name="connsiteX0" fmla="*/ 18604 w 5314173"/>
                <a:gd name="connsiteY0" fmla="*/ 159026 h 159026"/>
                <a:gd name="connsiteX1" fmla="*/ 0 w 5314173"/>
                <a:gd name="connsiteY1" fmla="*/ 140999 h 159026"/>
                <a:gd name="connsiteX2" fmla="*/ 2702 w 5314173"/>
                <a:gd name="connsiteY2" fmla="*/ 0 h 159026"/>
                <a:gd name="connsiteX3" fmla="*/ 5314173 w 5314173"/>
                <a:gd name="connsiteY3" fmla="*/ 15903 h 159026"/>
                <a:gd name="connsiteX4" fmla="*/ 5306222 w 5314173"/>
                <a:gd name="connsiteY4" fmla="*/ 151075 h 159026"/>
                <a:gd name="connsiteX0" fmla="*/ 0 w 5314173"/>
                <a:gd name="connsiteY0" fmla="*/ 140999 h 151075"/>
                <a:gd name="connsiteX1" fmla="*/ 2702 w 5314173"/>
                <a:gd name="connsiteY1" fmla="*/ 0 h 151075"/>
                <a:gd name="connsiteX2" fmla="*/ 5314173 w 5314173"/>
                <a:gd name="connsiteY2" fmla="*/ 15903 h 151075"/>
                <a:gd name="connsiteX3" fmla="*/ 5306222 w 5314173"/>
                <a:gd name="connsiteY3" fmla="*/ 151075 h 151075"/>
                <a:gd name="connsiteX0" fmla="*/ 8328 w 5311529"/>
                <a:gd name="connsiteY0" fmla="*/ 140999 h 151075"/>
                <a:gd name="connsiteX1" fmla="*/ 58 w 5311529"/>
                <a:gd name="connsiteY1" fmla="*/ 0 h 151075"/>
                <a:gd name="connsiteX2" fmla="*/ 5311529 w 5311529"/>
                <a:gd name="connsiteY2" fmla="*/ 15903 h 151075"/>
                <a:gd name="connsiteX3" fmla="*/ 5303578 w 5311529"/>
                <a:gd name="connsiteY3" fmla="*/ 151075 h 151075"/>
                <a:gd name="connsiteX0" fmla="*/ 0 w 5314174"/>
                <a:gd name="connsiteY0" fmla="*/ 140999 h 151075"/>
                <a:gd name="connsiteX1" fmla="*/ 2703 w 5314174"/>
                <a:gd name="connsiteY1" fmla="*/ 0 h 151075"/>
                <a:gd name="connsiteX2" fmla="*/ 5314174 w 5314174"/>
                <a:gd name="connsiteY2" fmla="*/ 15903 h 151075"/>
                <a:gd name="connsiteX3" fmla="*/ 5306223 w 5314174"/>
                <a:gd name="connsiteY3" fmla="*/ 151075 h 151075"/>
                <a:gd name="connsiteX0" fmla="*/ 874 w 5315048"/>
                <a:gd name="connsiteY0" fmla="*/ 140999 h 151075"/>
                <a:gd name="connsiteX1" fmla="*/ 3577 w 5315048"/>
                <a:gd name="connsiteY1" fmla="*/ 0 h 151075"/>
                <a:gd name="connsiteX2" fmla="*/ 5315048 w 5315048"/>
                <a:gd name="connsiteY2" fmla="*/ 15903 h 151075"/>
                <a:gd name="connsiteX3" fmla="*/ 5307097 w 5315048"/>
                <a:gd name="connsiteY3" fmla="*/ 151075 h 151075"/>
                <a:gd name="connsiteX0" fmla="*/ 8356 w 5311557"/>
                <a:gd name="connsiteY0" fmla="*/ 144656 h 151075"/>
                <a:gd name="connsiteX1" fmla="*/ 86 w 5311557"/>
                <a:gd name="connsiteY1" fmla="*/ 0 h 151075"/>
                <a:gd name="connsiteX2" fmla="*/ 5311557 w 5311557"/>
                <a:gd name="connsiteY2" fmla="*/ 15903 h 151075"/>
                <a:gd name="connsiteX3" fmla="*/ 5303606 w 5311557"/>
                <a:gd name="connsiteY3" fmla="*/ 151075 h 151075"/>
                <a:gd name="connsiteX0" fmla="*/ 8436 w 5311637"/>
                <a:gd name="connsiteY0" fmla="*/ 144656 h 151075"/>
                <a:gd name="connsiteX1" fmla="*/ 166 w 5311637"/>
                <a:gd name="connsiteY1" fmla="*/ 0 h 151075"/>
                <a:gd name="connsiteX2" fmla="*/ 5311637 w 5311637"/>
                <a:gd name="connsiteY2" fmla="*/ 15903 h 151075"/>
                <a:gd name="connsiteX3" fmla="*/ 5303686 w 5311637"/>
                <a:gd name="connsiteY3" fmla="*/ 151075 h 151075"/>
                <a:gd name="connsiteX0" fmla="*/ 3427 w 5313772"/>
                <a:gd name="connsiteY0" fmla="*/ 149419 h 151075"/>
                <a:gd name="connsiteX1" fmla="*/ 2301 w 5313772"/>
                <a:gd name="connsiteY1" fmla="*/ 0 h 151075"/>
                <a:gd name="connsiteX2" fmla="*/ 5313772 w 5313772"/>
                <a:gd name="connsiteY2" fmla="*/ 15903 h 151075"/>
                <a:gd name="connsiteX3" fmla="*/ 5305821 w 5313772"/>
                <a:gd name="connsiteY3" fmla="*/ 151075 h 151075"/>
                <a:gd name="connsiteX0" fmla="*/ 1604 w 5311949"/>
                <a:gd name="connsiteY0" fmla="*/ 149419 h 151075"/>
                <a:gd name="connsiteX1" fmla="*/ 478 w 5311949"/>
                <a:gd name="connsiteY1" fmla="*/ 0 h 151075"/>
                <a:gd name="connsiteX2" fmla="*/ 5311949 w 5311949"/>
                <a:gd name="connsiteY2" fmla="*/ 15903 h 151075"/>
                <a:gd name="connsiteX3" fmla="*/ 5303998 w 5311949"/>
                <a:gd name="connsiteY3" fmla="*/ 151075 h 151075"/>
                <a:gd name="connsiteX0" fmla="*/ 1604 w 5311949"/>
                <a:gd name="connsiteY0" fmla="*/ 149419 h 155838"/>
                <a:gd name="connsiteX1" fmla="*/ 478 w 5311949"/>
                <a:gd name="connsiteY1" fmla="*/ 0 h 155838"/>
                <a:gd name="connsiteX2" fmla="*/ 5311949 w 5311949"/>
                <a:gd name="connsiteY2" fmla="*/ 15903 h 155838"/>
                <a:gd name="connsiteX3" fmla="*/ 5311142 w 5311949"/>
                <a:gd name="connsiteY3" fmla="*/ 155838 h 155838"/>
                <a:gd name="connsiteX0" fmla="*/ 1604 w 5311949"/>
                <a:gd name="connsiteY0" fmla="*/ 149419 h 155838"/>
                <a:gd name="connsiteX1" fmla="*/ 478 w 5311949"/>
                <a:gd name="connsiteY1" fmla="*/ 0 h 155838"/>
                <a:gd name="connsiteX2" fmla="*/ 5311949 w 5311949"/>
                <a:gd name="connsiteY2" fmla="*/ 15903 h 155838"/>
                <a:gd name="connsiteX3" fmla="*/ 5311142 w 5311949"/>
                <a:gd name="connsiteY3" fmla="*/ 155838 h 15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1949" h="155838">
                  <a:moveTo>
                    <a:pt x="1604" y="149419"/>
                  </a:moveTo>
                  <a:cubicBezTo>
                    <a:pt x="-49" y="-4985"/>
                    <a:pt x="-423" y="47000"/>
                    <a:pt x="478" y="0"/>
                  </a:cubicBezTo>
                  <a:lnTo>
                    <a:pt x="5311949" y="15903"/>
                  </a:lnTo>
                  <a:cubicBezTo>
                    <a:pt x="5311680" y="62548"/>
                    <a:pt x="5309030" y="68712"/>
                    <a:pt x="5311142" y="155838"/>
                  </a:cubicBez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6" name="Freeform 46">
              <a:extLst>
                <a:ext uri="{FF2B5EF4-FFF2-40B4-BE49-F238E27FC236}">
                  <a16:creationId xmlns:a16="http://schemas.microsoft.com/office/drawing/2014/main" id="{5CA8F437-BC70-48C9-91B9-0046BA3EBEE3}"/>
                </a:ext>
              </a:extLst>
            </p:cNvPr>
            <p:cNvSpPr/>
            <p:nvPr/>
          </p:nvSpPr>
          <p:spPr>
            <a:xfrm>
              <a:off x="4564047" y="1837515"/>
              <a:ext cx="60960" cy="155842"/>
            </a:xfrm>
            <a:custGeom>
              <a:avLst/>
              <a:gdLst>
                <a:gd name="connsiteX0" fmla="*/ 0 w 0"/>
                <a:gd name="connsiteY0" fmla="*/ 0 h 254442"/>
                <a:gd name="connsiteX1" fmla="*/ 0 w 0"/>
                <a:gd name="connsiteY1" fmla="*/ 254442 h 25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4442">
                  <a:moveTo>
                    <a:pt x="0" y="0"/>
                  </a:moveTo>
                  <a:lnTo>
                    <a:pt x="0" y="254442"/>
                  </a:ln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7" name="TextBox 51">
            <a:extLst>
              <a:ext uri="{FF2B5EF4-FFF2-40B4-BE49-F238E27FC236}">
                <a16:creationId xmlns:a16="http://schemas.microsoft.com/office/drawing/2014/main" id="{F3BB781F-5940-4176-A2D1-B53D4220FD5D}"/>
              </a:ext>
            </a:extLst>
          </p:cNvPr>
          <p:cNvSpPr txBox="1"/>
          <p:nvPr/>
        </p:nvSpPr>
        <p:spPr>
          <a:xfrm>
            <a:off x="2769174" y="2202074"/>
            <a:ext cx="1448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15">
              <a:defRPr/>
            </a:pPr>
            <a:r>
              <a:rPr lang="en-US" sz="1000" b="1" dirty="0">
                <a:solidFill>
                  <a:srgbClr val="76B1D1"/>
                </a:solidFill>
                <a:cs typeface="Arial" pitchFamily="34" charset="0"/>
              </a:rPr>
              <a:t>Manager</a:t>
            </a:r>
          </a:p>
        </p:txBody>
      </p:sp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7036083B-E473-4F29-813B-9AE3B39AA7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15" y="1203598"/>
            <a:ext cx="298806" cy="298806"/>
          </a:xfrm>
          <a:prstGeom prst="rect">
            <a:avLst/>
          </a:prstGeom>
        </p:spPr>
      </p:pic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BC75AEB2-9706-42CD-89D8-F87D97C80C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79" y="1215335"/>
            <a:ext cx="298806" cy="298806"/>
          </a:xfrm>
          <a:prstGeom prst="rect">
            <a:avLst/>
          </a:prstGeom>
        </p:spPr>
      </p:pic>
      <p:pic>
        <p:nvPicPr>
          <p:cNvPr id="31" name="รูปภาพ 30">
            <a:extLst>
              <a:ext uri="{FF2B5EF4-FFF2-40B4-BE49-F238E27FC236}">
                <a16:creationId xmlns:a16="http://schemas.microsoft.com/office/drawing/2014/main" id="{65C82494-BC24-4D08-B8BE-34789B37D9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55" y="1951671"/>
            <a:ext cx="298806" cy="298806"/>
          </a:xfrm>
          <a:prstGeom prst="rect">
            <a:avLst/>
          </a:prstGeom>
        </p:spPr>
      </p:pic>
      <p:grpSp>
        <p:nvGrpSpPr>
          <p:cNvPr id="35" name="Group 44">
            <a:extLst>
              <a:ext uri="{FF2B5EF4-FFF2-40B4-BE49-F238E27FC236}">
                <a16:creationId xmlns:a16="http://schemas.microsoft.com/office/drawing/2014/main" id="{EC573E36-4F34-4EF7-A265-A1EF8408C296}"/>
              </a:ext>
            </a:extLst>
          </p:cNvPr>
          <p:cNvGrpSpPr/>
          <p:nvPr/>
        </p:nvGrpSpPr>
        <p:grpSpPr>
          <a:xfrm>
            <a:off x="1501477" y="2416757"/>
            <a:ext cx="3983962" cy="190232"/>
            <a:chOff x="1907834" y="1773494"/>
            <a:chExt cx="5311949" cy="253642"/>
          </a:xfrm>
        </p:grpSpPr>
        <p:sp>
          <p:nvSpPr>
            <p:cNvPr id="36" name="Freeform 45">
              <a:extLst>
                <a:ext uri="{FF2B5EF4-FFF2-40B4-BE49-F238E27FC236}">
                  <a16:creationId xmlns:a16="http://schemas.microsoft.com/office/drawing/2014/main" id="{66CD0AAE-6E8D-4416-B88E-DE58C4F79E39}"/>
                </a:ext>
              </a:extLst>
            </p:cNvPr>
            <p:cNvSpPr/>
            <p:nvPr/>
          </p:nvSpPr>
          <p:spPr>
            <a:xfrm>
              <a:off x="1907834" y="1871297"/>
              <a:ext cx="5311949" cy="155839"/>
            </a:xfrm>
            <a:custGeom>
              <a:avLst/>
              <a:gdLst>
                <a:gd name="connsiteX0" fmla="*/ 7951 w 5311471"/>
                <a:gd name="connsiteY0" fmla="*/ 159026 h 159026"/>
                <a:gd name="connsiteX1" fmla="*/ 0 w 5311471"/>
                <a:gd name="connsiteY1" fmla="*/ 0 h 159026"/>
                <a:gd name="connsiteX2" fmla="*/ 5311471 w 5311471"/>
                <a:gd name="connsiteY2" fmla="*/ 15903 h 159026"/>
                <a:gd name="connsiteX3" fmla="*/ 5303520 w 5311471"/>
                <a:gd name="connsiteY3" fmla="*/ 151075 h 159026"/>
                <a:gd name="connsiteX0" fmla="*/ 0 w 5327374"/>
                <a:gd name="connsiteY0" fmla="*/ 159026 h 159026"/>
                <a:gd name="connsiteX1" fmla="*/ 15903 w 5327374"/>
                <a:gd name="connsiteY1" fmla="*/ 0 h 159026"/>
                <a:gd name="connsiteX2" fmla="*/ 5327374 w 5327374"/>
                <a:gd name="connsiteY2" fmla="*/ 15903 h 159026"/>
                <a:gd name="connsiteX3" fmla="*/ 5319423 w 5327374"/>
                <a:gd name="connsiteY3" fmla="*/ 151075 h 159026"/>
                <a:gd name="connsiteX0" fmla="*/ 15902 w 5311471"/>
                <a:gd name="connsiteY0" fmla="*/ 159026 h 159026"/>
                <a:gd name="connsiteX1" fmla="*/ 0 w 5311471"/>
                <a:gd name="connsiteY1" fmla="*/ 0 h 159026"/>
                <a:gd name="connsiteX2" fmla="*/ 5311471 w 5311471"/>
                <a:gd name="connsiteY2" fmla="*/ 15903 h 159026"/>
                <a:gd name="connsiteX3" fmla="*/ 5303520 w 5311471"/>
                <a:gd name="connsiteY3" fmla="*/ 151075 h 159026"/>
                <a:gd name="connsiteX0" fmla="*/ 18604 w 5314173"/>
                <a:gd name="connsiteY0" fmla="*/ 159026 h 159026"/>
                <a:gd name="connsiteX1" fmla="*/ 0 w 5314173"/>
                <a:gd name="connsiteY1" fmla="*/ 140999 h 159026"/>
                <a:gd name="connsiteX2" fmla="*/ 2702 w 5314173"/>
                <a:gd name="connsiteY2" fmla="*/ 0 h 159026"/>
                <a:gd name="connsiteX3" fmla="*/ 5314173 w 5314173"/>
                <a:gd name="connsiteY3" fmla="*/ 15903 h 159026"/>
                <a:gd name="connsiteX4" fmla="*/ 5306222 w 5314173"/>
                <a:gd name="connsiteY4" fmla="*/ 151075 h 159026"/>
                <a:gd name="connsiteX0" fmla="*/ 0 w 5314173"/>
                <a:gd name="connsiteY0" fmla="*/ 140999 h 151075"/>
                <a:gd name="connsiteX1" fmla="*/ 2702 w 5314173"/>
                <a:gd name="connsiteY1" fmla="*/ 0 h 151075"/>
                <a:gd name="connsiteX2" fmla="*/ 5314173 w 5314173"/>
                <a:gd name="connsiteY2" fmla="*/ 15903 h 151075"/>
                <a:gd name="connsiteX3" fmla="*/ 5306222 w 5314173"/>
                <a:gd name="connsiteY3" fmla="*/ 151075 h 151075"/>
                <a:gd name="connsiteX0" fmla="*/ 8328 w 5311529"/>
                <a:gd name="connsiteY0" fmla="*/ 140999 h 151075"/>
                <a:gd name="connsiteX1" fmla="*/ 58 w 5311529"/>
                <a:gd name="connsiteY1" fmla="*/ 0 h 151075"/>
                <a:gd name="connsiteX2" fmla="*/ 5311529 w 5311529"/>
                <a:gd name="connsiteY2" fmla="*/ 15903 h 151075"/>
                <a:gd name="connsiteX3" fmla="*/ 5303578 w 5311529"/>
                <a:gd name="connsiteY3" fmla="*/ 151075 h 151075"/>
                <a:gd name="connsiteX0" fmla="*/ 0 w 5314174"/>
                <a:gd name="connsiteY0" fmla="*/ 140999 h 151075"/>
                <a:gd name="connsiteX1" fmla="*/ 2703 w 5314174"/>
                <a:gd name="connsiteY1" fmla="*/ 0 h 151075"/>
                <a:gd name="connsiteX2" fmla="*/ 5314174 w 5314174"/>
                <a:gd name="connsiteY2" fmla="*/ 15903 h 151075"/>
                <a:gd name="connsiteX3" fmla="*/ 5306223 w 5314174"/>
                <a:gd name="connsiteY3" fmla="*/ 151075 h 151075"/>
                <a:gd name="connsiteX0" fmla="*/ 874 w 5315048"/>
                <a:gd name="connsiteY0" fmla="*/ 140999 h 151075"/>
                <a:gd name="connsiteX1" fmla="*/ 3577 w 5315048"/>
                <a:gd name="connsiteY1" fmla="*/ 0 h 151075"/>
                <a:gd name="connsiteX2" fmla="*/ 5315048 w 5315048"/>
                <a:gd name="connsiteY2" fmla="*/ 15903 h 151075"/>
                <a:gd name="connsiteX3" fmla="*/ 5307097 w 5315048"/>
                <a:gd name="connsiteY3" fmla="*/ 151075 h 151075"/>
                <a:gd name="connsiteX0" fmla="*/ 8356 w 5311557"/>
                <a:gd name="connsiteY0" fmla="*/ 144656 h 151075"/>
                <a:gd name="connsiteX1" fmla="*/ 86 w 5311557"/>
                <a:gd name="connsiteY1" fmla="*/ 0 h 151075"/>
                <a:gd name="connsiteX2" fmla="*/ 5311557 w 5311557"/>
                <a:gd name="connsiteY2" fmla="*/ 15903 h 151075"/>
                <a:gd name="connsiteX3" fmla="*/ 5303606 w 5311557"/>
                <a:gd name="connsiteY3" fmla="*/ 151075 h 151075"/>
                <a:gd name="connsiteX0" fmla="*/ 8436 w 5311637"/>
                <a:gd name="connsiteY0" fmla="*/ 144656 h 151075"/>
                <a:gd name="connsiteX1" fmla="*/ 166 w 5311637"/>
                <a:gd name="connsiteY1" fmla="*/ 0 h 151075"/>
                <a:gd name="connsiteX2" fmla="*/ 5311637 w 5311637"/>
                <a:gd name="connsiteY2" fmla="*/ 15903 h 151075"/>
                <a:gd name="connsiteX3" fmla="*/ 5303686 w 5311637"/>
                <a:gd name="connsiteY3" fmla="*/ 151075 h 151075"/>
                <a:gd name="connsiteX0" fmla="*/ 3427 w 5313772"/>
                <a:gd name="connsiteY0" fmla="*/ 149419 h 151075"/>
                <a:gd name="connsiteX1" fmla="*/ 2301 w 5313772"/>
                <a:gd name="connsiteY1" fmla="*/ 0 h 151075"/>
                <a:gd name="connsiteX2" fmla="*/ 5313772 w 5313772"/>
                <a:gd name="connsiteY2" fmla="*/ 15903 h 151075"/>
                <a:gd name="connsiteX3" fmla="*/ 5305821 w 5313772"/>
                <a:gd name="connsiteY3" fmla="*/ 151075 h 151075"/>
                <a:gd name="connsiteX0" fmla="*/ 1604 w 5311949"/>
                <a:gd name="connsiteY0" fmla="*/ 149419 h 151075"/>
                <a:gd name="connsiteX1" fmla="*/ 478 w 5311949"/>
                <a:gd name="connsiteY1" fmla="*/ 0 h 151075"/>
                <a:gd name="connsiteX2" fmla="*/ 5311949 w 5311949"/>
                <a:gd name="connsiteY2" fmla="*/ 15903 h 151075"/>
                <a:gd name="connsiteX3" fmla="*/ 5303998 w 5311949"/>
                <a:gd name="connsiteY3" fmla="*/ 151075 h 151075"/>
                <a:gd name="connsiteX0" fmla="*/ 1604 w 5311949"/>
                <a:gd name="connsiteY0" fmla="*/ 149419 h 155838"/>
                <a:gd name="connsiteX1" fmla="*/ 478 w 5311949"/>
                <a:gd name="connsiteY1" fmla="*/ 0 h 155838"/>
                <a:gd name="connsiteX2" fmla="*/ 5311949 w 5311949"/>
                <a:gd name="connsiteY2" fmla="*/ 15903 h 155838"/>
                <a:gd name="connsiteX3" fmla="*/ 5311142 w 5311949"/>
                <a:gd name="connsiteY3" fmla="*/ 155838 h 155838"/>
                <a:gd name="connsiteX0" fmla="*/ 1604 w 5311949"/>
                <a:gd name="connsiteY0" fmla="*/ 149419 h 155838"/>
                <a:gd name="connsiteX1" fmla="*/ 478 w 5311949"/>
                <a:gd name="connsiteY1" fmla="*/ 0 h 155838"/>
                <a:gd name="connsiteX2" fmla="*/ 5311949 w 5311949"/>
                <a:gd name="connsiteY2" fmla="*/ 15903 h 155838"/>
                <a:gd name="connsiteX3" fmla="*/ 5311142 w 5311949"/>
                <a:gd name="connsiteY3" fmla="*/ 155838 h 15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1949" h="155838">
                  <a:moveTo>
                    <a:pt x="1604" y="149419"/>
                  </a:moveTo>
                  <a:cubicBezTo>
                    <a:pt x="-49" y="-4985"/>
                    <a:pt x="-423" y="47000"/>
                    <a:pt x="478" y="0"/>
                  </a:cubicBezTo>
                  <a:lnTo>
                    <a:pt x="5311949" y="15903"/>
                  </a:lnTo>
                  <a:cubicBezTo>
                    <a:pt x="5311680" y="62548"/>
                    <a:pt x="5309030" y="68712"/>
                    <a:pt x="5311142" y="155838"/>
                  </a:cubicBez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7" name="Freeform 46">
              <a:extLst>
                <a:ext uri="{FF2B5EF4-FFF2-40B4-BE49-F238E27FC236}">
                  <a16:creationId xmlns:a16="http://schemas.microsoft.com/office/drawing/2014/main" id="{5A7EEF18-7F60-4107-BEA4-5D655D0E780F}"/>
                </a:ext>
              </a:extLst>
            </p:cNvPr>
            <p:cNvSpPr/>
            <p:nvPr/>
          </p:nvSpPr>
          <p:spPr>
            <a:xfrm>
              <a:off x="4563812" y="1773494"/>
              <a:ext cx="61195" cy="253642"/>
            </a:xfrm>
            <a:custGeom>
              <a:avLst/>
              <a:gdLst>
                <a:gd name="connsiteX0" fmla="*/ 0 w 0"/>
                <a:gd name="connsiteY0" fmla="*/ 0 h 254442"/>
                <a:gd name="connsiteX1" fmla="*/ 0 w 0"/>
                <a:gd name="connsiteY1" fmla="*/ 254442 h 25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4442">
                  <a:moveTo>
                    <a:pt x="0" y="0"/>
                  </a:moveTo>
                  <a:lnTo>
                    <a:pt x="0" y="254442"/>
                  </a:ln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38" name="Freeform 46">
            <a:extLst>
              <a:ext uri="{FF2B5EF4-FFF2-40B4-BE49-F238E27FC236}">
                <a16:creationId xmlns:a16="http://schemas.microsoft.com/office/drawing/2014/main" id="{9712A6F4-AACD-4D6E-8EA5-4CA8728EFE5A}"/>
              </a:ext>
            </a:extLst>
          </p:cNvPr>
          <p:cNvSpPr/>
          <p:nvPr/>
        </p:nvSpPr>
        <p:spPr>
          <a:xfrm>
            <a:off x="2492896" y="2490109"/>
            <a:ext cx="45896" cy="116880"/>
          </a:xfrm>
          <a:custGeom>
            <a:avLst/>
            <a:gdLst>
              <a:gd name="connsiteX0" fmla="*/ 0 w 0"/>
              <a:gd name="connsiteY0" fmla="*/ 0 h 254442"/>
              <a:gd name="connsiteX1" fmla="*/ 0 w 0"/>
              <a:gd name="connsiteY1" fmla="*/ 254442 h 254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54442">
                <a:moveTo>
                  <a:pt x="0" y="0"/>
                </a:moveTo>
                <a:lnTo>
                  <a:pt x="0" y="254442"/>
                </a:ln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9" name="Freeform 46">
            <a:extLst>
              <a:ext uri="{FF2B5EF4-FFF2-40B4-BE49-F238E27FC236}">
                <a16:creationId xmlns:a16="http://schemas.microsoft.com/office/drawing/2014/main" id="{9E2DC240-93C7-418A-B37D-2307A327F0FE}"/>
              </a:ext>
            </a:extLst>
          </p:cNvPr>
          <p:cNvSpPr/>
          <p:nvPr/>
        </p:nvSpPr>
        <p:spPr>
          <a:xfrm>
            <a:off x="4581128" y="2500922"/>
            <a:ext cx="45896" cy="116880"/>
          </a:xfrm>
          <a:custGeom>
            <a:avLst/>
            <a:gdLst>
              <a:gd name="connsiteX0" fmla="*/ 0 w 0"/>
              <a:gd name="connsiteY0" fmla="*/ 0 h 254442"/>
              <a:gd name="connsiteX1" fmla="*/ 0 w 0"/>
              <a:gd name="connsiteY1" fmla="*/ 254442 h 254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54442">
                <a:moveTo>
                  <a:pt x="0" y="0"/>
                </a:moveTo>
                <a:lnTo>
                  <a:pt x="0" y="254442"/>
                </a:ln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3" name="TextBox 51">
            <a:extLst>
              <a:ext uri="{FF2B5EF4-FFF2-40B4-BE49-F238E27FC236}">
                <a16:creationId xmlns:a16="http://schemas.microsoft.com/office/drawing/2014/main" id="{22113FC8-3C09-4F4F-BDA2-2DF84E9BBFFC}"/>
              </a:ext>
            </a:extLst>
          </p:cNvPr>
          <p:cNvSpPr txBox="1"/>
          <p:nvPr/>
        </p:nvSpPr>
        <p:spPr>
          <a:xfrm>
            <a:off x="777193" y="2879119"/>
            <a:ext cx="1448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15">
              <a:defRPr/>
            </a:pPr>
            <a:r>
              <a:rPr lang="th-TH" sz="1000" b="1" dirty="0">
                <a:solidFill>
                  <a:srgbClr val="A0C458"/>
                </a:solidFill>
                <a:cs typeface="Arial" pitchFamily="34" charset="0"/>
              </a:rPr>
              <a:t> </a:t>
            </a:r>
            <a:r>
              <a:rPr lang="en-US" sz="1000" b="1" dirty="0">
                <a:solidFill>
                  <a:srgbClr val="A0C458"/>
                </a:solidFill>
                <a:cs typeface="Arial" pitchFamily="34" charset="0"/>
              </a:rPr>
              <a:t>Payroll</a:t>
            </a:r>
          </a:p>
        </p:txBody>
      </p:sp>
      <p:pic>
        <p:nvPicPr>
          <p:cNvPr id="57" name="รูปภาพ 56">
            <a:extLst>
              <a:ext uri="{FF2B5EF4-FFF2-40B4-BE49-F238E27FC236}">
                <a16:creationId xmlns:a16="http://schemas.microsoft.com/office/drawing/2014/main" id="{73F170BE-1D29-4520-85E6-EB1A0E8F09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74" y="2628716"/>
            <a:ext cx="298806" cy="298806"/>
          </a:xfrm>
          <a:prstGeom prst="rect">
            <a:avLst/>
          </a:prstGeom>
        </p:spPr>
      </p:pic>
      <p:sp>
        <p:nvSpPr>
          <p:cNvPr id="28" name="TextBox 51">
            <a:extLst>
              <a:ext uri="{FF2B5EF4-FFF2-40B4-BE49-F238E27FC236}">
                <a16:creationId xmlns:a16="http://schemas.microsoft.com/office/drawing/2014/main" id="{845A2327-1A19-4A6D-9DA4-D3A865C894D5}"/>
              </a:ext>
            </a:extLst>
          </p:cNvPr>
          <p:cNvSpPr txBox="1"/>
          <p:nvPr/>
        </p:nvSpPr>
        <p:spPr>
          <a:xfrm>
            <a:off x="1773185" y="2879119"/>
            <a:ext cx="1448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15">
              <a:defRPr/>
            </a:pPr>
            <a:r>
              <a:rPr lang="en-US" sz="1000" b="1" dirty="0">
                <a:solidFill>
                  <a:srgbClr val="A0C458"/>
                </a:solidFill>
                <a:cs typeface="Arial" pitchFamily="34" charset="0"/>
              </a:rPr>
              <a:t>RC</a:t>
            </a: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B919E5A3-FF55-40DB-B7E4-F872E35A3D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66" y="2628716"/>
            <a:ext cx="298806" cy="298806"/>
          </a:xfrm>
          <a:prstGeom prst="rect">
            <a:avLst/>
          </a:prstGeom>
        </p:spPr>
      </p:pic>
      <p:sp>
        <p:nvSpPr>
          <p:cNvPr id="33" name="TextBox 51">
            <a:extLst>
              <a:ext uri="{FF2B5EF4-FFF2-40B4-BE49-F238E27FC236}">
                <a16:creationId xmlns:a16="http://schemas.microsoft.com/office/drawing/2014/main" id="{C71CBBF9-7536-4FA6-808E-D2FA55C992F9}"/>
              </a:ext>
            </a:extLst>
          </p:cNvPr>
          <p:cNvSpPr txBox="1"/>
          <p:nvPr/>
        </p:nvSpPr>
        <p:spPr>
          <a:xfrm>
            <a:off x="2785830" y="2868205"/>
            <a:ext cx="1448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15">
              <a:defRPr/>
            </a:pPr>
            <a:r>
              <a:rPr lang="en-US" sz="1000" b="1" dirty="0">
                <a:solidFill>
                  <a:srgbClr val="A0C458"/>
                </a:solidFill>
                <a:cs typeface="Arial" pitchFamily="34" charset="0"/>
              </a:rPr>
              <a:t>SD</a:t>
            </a: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1EF81FDB-CD86-4FD5-A970-E7ABE453E3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11" y="2617802"/>
            <a:ext cx="298806" cy="298806"/>
          </a:xfrm>
          <a:prstGeom prst="rect">
            <a:avLst/>
          </a:prstGeom>
        </p:spPr>
      </p:pic>
      <p:sp>
        <p:nvSpPr>
          <p:cNvPr id="41" name="TextBox 51">
            <a:extLst>
              <a:ext uri="{FF2B5EF4-FFF2-40B4-BE49-F238E27FC236}">
                <a16:creationId xmlns:a16="http://schemas.microsoft.com/office/drawing/2014/main" id="{68903A74-A971-41D2-9B0D-C2587A327CA0}"/>
              </a:ext>
            </a:extLst>
          </p:cNvPr>
          <p:cNvSpPr txBox="1"/>
          <p:nvPr/>
        </p:nvSpPr>
        <p:spPr>
          <a:xfrm>
            <a:off x="3856843" y="2879119"/>
            <a:ext cx="1448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15">
              <a:defRPr/>
            </a:pPr>
            <a:r>
              <a:rPr lang="en-US" sz="1000" b="1" dirty="0">
                <a:solidFill>
                  <a:srgbClr val="A0C458"/>
                </a:solidFill>
                <a:cs typeface="Arial" pitchFamily="34" charset="0"/>
              </a:rPr>
              <a:t>AR &amp; AD</a:t>
            </a:r>
          </a:p>
        </p:txBody>
      </p:sp>
      <p:pic>
        <p:nvPicPr>
          <p:cNvPr id="42" name="รูปภาพ 41">
            <a:extLst>
              <a:ext uri="{FF2B5EF4-FFF2-40B4-BE49-F238E27FC236}">
                <a16:creationId xmlns:a16="http://schemas.microsoft.com/office/drawing/2014/main" id="{C392C483-71D6-4293-A4C9-E5DBAC25CD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24" y="2628716"/>
            <a:ext cx="298806" cy="298806"/>
          </a:xfrm>
          <a:prstGeom prst="rect">
            <a:avLst/>
          </a:prstGeom>
        </p:spPr>
      </p:pic>
      <p:sp>
        <p:nvSpPr>
          <p:cNvPr id="44" name="TextBox 51">
            <a:extLst>
              <a:ext uri="{FF2B5EF4-FFF2-40B4-BE49-F238E27FC236}">
                <a16:creationId xmlns:a16="http://schemas.microsoft.com/office/drawing/2014/main" id="{277A3C58-2F94-4FC0-BAB3-F8C269A5869F}"/>
              </a:ext>
            </a:extLst>
          </p:cNvPr>
          <p:cNvSpPr txBox="1"/>
          <p:nvPr/>
        </p:nvSpPr>
        <p:spPr>
          <a:xfrm>
            <a:off x="4761154" y="2884262"/>
            <a:ext cx="1448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15">
              <a:defRPr/>
            </a:pPr>
            <a:r>
              <a:rPr lang="en-US" sz="1000" b="1" dirty="0">
                <a:solidFill>
                  <a:srgbClr val="A0C458"/>
                </a:solidFill>
                <a:cs typeface="Arial" pitchFamily="34" charset="0"/>
              </a:rPr>
              <a:t>SMD</a:t>
            </a:r>
          </a:p>
        </p:txBody>
      </p:sp>
      <p:pic>
        <p:nvPicPr>
          <p:cNvPr id="48" name="รูปภาพ 47">
            <a:extLst>
              <a:ext uri="{FF2B5EF4-FFF2-40B4-BE49-F238E27FC236}">
                <a16:creationId xmlns:a16="http://schemas.microsoft.com/office/drawing/2014/main" id="{7C462FD7-FA02-4EE5-A2D2-9BF364DC05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35" y="2636616"/>
            <a:ext cx="298806" cy="298806"/>
          </a:xfrm>
          <a:prstGeom prst="rect">
            <a:avLst/>
          </a:prstGeom>
        </p:spPr>
      </p:pic>
      <p:grpSp>
        <p:nvGrpSpPr>
          <p:cNvPr id="49" name="Group 44">
            <a:extLst>
              <a:ext uri="{FF2B5EF4-FFF2-40B4-BE49-F238E27FC236}">
                <a16:creationId xmlns:a16="http://schemas.microsoft.com/office/drawing/2014/main" id="{363E0D06-65C9-4977-B457-6CCC7DB0D667}"/>
              </a:ext>
            </a:extLst>
          </p:cNvPr>
          <p:cNvGrpSpPr/>
          <p:nvPr/>
        </p:nvGrpSpPr>
        <p:grpSpPr>
          <a:xfrm>
            <a:off x="2492896" y="3080052"/>
            <a:ext cx="2016223" cy="190232"/>
            <a:chOff x="1907834" y="1773494"/>
            <a:chExt cx="5311949" cy="253642"/>
          </a:xfrm>
        </p:grpSpPr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5DE61DC8-0F33-4C86-A916-728AF6489482}"/>
                </a:ext>
              </a:extLst>
            </p:cNvPr>
            <p:cNvSpPr/>
            <p:nvPr/>
          </p:nvSpPr>
          <p:spPr>
            <a:xfrm>
              <a:off x="1907834" y="1871297"/>
              <a:ext cx="5311949" cy="155839"/>
            </a:xfrm>
            <a:custGeom>
              <a:avLst/>
              <a:gdLst>
                <a:gd name="connsiteX0" fmla="*/ 7951 w 5311471"/>
                <a:gd name="connsiteY0" fmla="*/ 159026 h 159026"/>
                <a:gd name="connsiteX1" fmla="*/ 0 w 5311471"/>
                <a:gd name="connsiteY1" fmla="*/ 0 h 159026"/>
                <a:gd name="connsiteX2" fmla="*/ 5311471 w 5311471"/>
                <a:gd name="connsiteY2" fmla="*/ 15903 h 159026"/>
                <a:gd name="connsiteX3" fmla="*/ 5303520 w 5311471"/>
                <a:gd name="connsiteY3" fmla="*/ 151075 h 159026"/>
                <a:gd name="connsiteX0" fmla="*/ 0 w 5327374"/>
                <a:gd name="connsiteY0" fmla="*/ 159026 h 159026"/>
                <a:gd name="connsiteX1" fmla="*/ 15903 w 5327374"/>
                <a:gd name="connsiteY1" fmla="*/ 0 h 159026"/>
                <a:gd name="connsiteX2" fmla="*/ 5327374 w 5327374"/>
                <a:gd name="connsiteY2" fmla="*/ 15903 h 159026"/>
                <a:gd name="connsiteX3" fmla="*/ 5319423 w 5327374"/>
                <a:gd name="connsiteY3" fmla="*/ 151075 h 159026"/>
                <a:gd name="connsiteX0" fmla="*/ 15902 w 5311471"/>
                <a:gd name="connsiteY0" fmla="*/ 159026 h 159026"/>
                <a:gd name="connsiteX1" fmla="*/ 0 w 5311471"/>
                <a:gd name="connsiteY1" fmla="*/ 0 h 159026"/>
                <a:gd name="connsiteX2" fmla="*/ 5311471 w 5311471"/>
                <a:gd name="connsiteY2" fmla="*/ 15903 h 159026"/>
                <a:gd name="connsiteX3" fmla="*/ 5303520 w 5311471"/>
                <a:gd name="connsiteY3" fmla="*/ 151075 h 159026"/>
                <a:gd name="connsiteX0" fmla="*/ 18604 w 5314173"/>
                <a:gd name="connsiteY0" fmla="*/ 159026 h 159026"/>
                <a:gd name="connsiteX1" fmla="*/ 0 w 5314173"/>
                <a:gd name="connsiteY1" fmla="*/ 140999 h 159026"/>
                <a:gd name="connsiteX2" fmla="*/ 2702 w 5314173"/>
                <a:gd name="connsiteY2" fmla="*/ 0 h 159026"/>
                <a:gd name="connsiteX3" fmla="*/ 5314173 w 5314173"/>
                <a:gd name="connsiteY3" fmla="*/ 15903 h 159026"/>
                <a:gd name="connsiteX4" fmla="*/ 5306222 w 5314173"/>
                <a:gd name="connsiteY4" fmla="*/ 151075 h 159026"/>
                <a:gd name="connsiteX0" fmla="*/ 0 w 5314173"/>
                <a:gd name="connsiteY0" fmla="*/ 140999 h 151075"/>
                <a:gd name="connsiteX1" fmla="*/ 2702 w 5314173"/>
                <a:gd name="connsiteY1" fmla="*/ 0 h 151075"/>
                <a:gd name="connsiteX2" fmla="*/ 5314173 w 5314173"/>
                <a:gd name="connsiteY2" fmla="*/ 15903 h 151075"/>
                <a:gd name="connsiteX3" fmla="*/ 5306222 w 5314173"/>
                <a:gd name="connsiteY3" fmla="*/ 151075 h 151075"/>
                <a:gd name="connsiteX0" fmla="*/ 8328 w 5311529"/>
                <a:gd name="connsiteY0" fmla="*/ 140999 h 151075"/>
                <a:gd name="connsiteX1" fmla="*/ 58 w 5311529"/>
                <a:gd name="connsiteY1" fmla="*/ 0 h 151075"/>
                <a:gd name="connsiteX2" fmla="*/ 5311529 w 5311529"/>
                <a:gd name="connsiteY2" fmla="*/ 15903 h 151075"/>
                <a:gd name="connsiteX3" fmla="*/ 5303578 w 5311529"/>
                <a:gd name="connsiteY3" fmla="*/ 151075 h 151075"/>
                <a:gd name="connsiteX0" fmla="*/ 0 w 5314174"/>
                <a:gd name="connsiteY0" fmla="*/ 140999 h 151075"/>
                <a:gd name="connsiteX1" fmla="*/ 2703 w 5314174"/>
                <a:gd name="connsiteY1" fmla="*/ 0 h 151075"/>
                <a:gd name="connsiteX2" fmla="*/ 5314174 w 5314174"/>
                <a:gd name="connsiteY2" fmla="*/ 15903 h 151075"/>
                <a:gd name="connsiteX3" fmla="*/ 5306223 w 5314174"/>
                <a:gd name="connsiteY3" fmla="*/ 151075 h 151075"/>
                <a:gd name="connsiteX0" fmla="*/ 874 w 5315048"/>
                <a:gd name="connsiteY0" fmla="*/ 140999 h 151075"/>
                <a:gd name="connsiteX1" fmla="*/ 3577 w 5315048"/>
                <a:gd name="connsiteY1" fmla="*/ 0 h 151075"/>
                <a:gd name="connsiteX2" fmla="*/ 5315048 w 5315048"/>
                <a:gd name="connsiteY2" fmla="*/ 15903 h 151075"/>
                <a:gd name="connsiteX3" fmla="*/ 5307097 w 5315048"/>
                <a:gd name="connsiteY3" fmla="*/ 151075 h 151075"/>
                <a:gd name="connsiteX0" fmla="*/ 8356 w 5311557"/>
                <a:gd name="connsiteY0" fmla="*/ 144656 h 151075"/>
                <a:gd name="connsiteX1" fmla="*/ 86 w 5311557"/>
                <a:gd name="connsiteY1" fmla="*/ 0 h 151075"/>
                <a:gd name="connsiteX2" fmla="*/ 5311557 w 5311557"/>
                <a:gd name="connsiteY2" fmla="*/ 15903 h 151075"/>
                <a:gd name="connsiteX3" fmla="*/ 5303606 w 5311557"/>
                <a:gd name="connsiteY3" fmla="*/ 151075 h 151075"/>
                <a:gd name="connsiteX0" fmla="*/ 8436 w 5311637"/>
                <a:gd name="connsiteY0" fmla="*/ 144656 h 151075"/>
                <a:gd name="connsiteX1" fmla="*/ 166 w 5311637"/>
                <a:gd name="connsiteY1" fmla="*/ 0 h 151075"/>
                <a:gd name="connsiteX2" fmla="*/ 5311637 w 5311637"/>
                <a:gd name="connsiteY2" fmla="*/ 15903 h 151075"/>
                <a:gd name="connsiteX3" fmla="*/ 5303686 w 5311637"/>
                <a:gd name="connsiteY3" fmla="*/ 151075 h 151075"/>
                <a:gd name="connsiteX0" fmla="*/ 3427 w 5313772"/>
                <a:gd name="connsiteY0" fmla="*/ 149419 h 151075"/>
                <a:gd name="connsiteX1" fmla="*/ 2301 w 5313772"/>
                <a:gd name="connsiteY1" fmla="*/ 0 h 151075"/>
                <a:gd name="connsiteX2" fmla="*/ 5313772 w 5313772"/>
                <a:gd name="connsiteY2" fmla="*/ 15903 h 151075"/>
                <a:gd name="connsiteX3" fmla="*/ 5305821 w 5313772"/>
                <a:gd name="connsiteY3" fmla="*/ 151075 h 151075"/>
                <a:gd name="connsiteX0" fmla="*/ 1604 w 5311949"/>
                <a:gd name="connsiteY0" fmla="*/ 149419 h 151075"/>
                <a:gd name="connsiteX1" fmla="*/ 478 w 5311949"/>
                <a:gd name="connsiteY1" fmla="*/ 0 h 151075"/>
                <a:gd name="connsiteX2" fmla="*/ 5311949 w 5311949"/>
                <a:gd name="connsiteY2" fmla="*/ 15903 h 151075"/>
                <a:gd name="connsiteX3" fmla="*/ 5303998 w 5311949"/>
                <a:gd name="connsiteY3" fmla="*/ 151075 h 151075"/>
                <a:gd name="connsiteX0" fmla="*/ 1604 w 5311949"/>
                <a:gd name="connsiteY0" fmla="*/ 149419 h 155838"/>
                <a:gd name="connsiteX1" fmla="*/ 478 w 5311949"/>
                <a:gd name="connsiteY1" fmla="*/ 0 h 155838"/>
                <a:gd name="connsiteX2" fmla="*/ 5311949 w 5311949"/>
                <a:gd name="connsiteY2" fmla="*/ 15903 h 155838"/>
                <a:gd name="connsiteX3" fmla="*/ 5311142 w 5311949"/>
                <a:gd name="connsiteY3" fmla="*/ 155838 h 155838"/>
                <a:gd name="connsiteX0" fmla="*/ 1604 w 5311949"/>
                <a:gd name="connsiteY0" fmla="*/ 149419 h 155838"/>
                <a:gd name="connsiteX1" fmla="*/ 478 w 5311949"/>
                <a:gd name="connsiteY1" fmla="*/ 0 h 155838"/>
                <a:gd name="connsiteX2" fmla="*/ 5311949 w 5311949"/>
                <a:gd name="connsiteY2" fmla="*/ 15903 h 155838"/>
                <a:gd name="connsiteX3" fmla="*/ 5311142 w 5311949"/>
                <a:gd name="connsiteY3" fmla="*/ 155838 h 15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1949" h="155838">
                  <a:moveTo>
                    <a:pt x="1604" y="149419"/>
                  </a:moveTo>
                  <a:cubicBezTo>
                    <a:pt x="-49" y="-4985"/>
                    <a:pt x="-423" y="47000"/>
                    <a:pt x="478" y="0"/>
                  </a:cubicBezTo>
                  <a:lnTo>
                    <a:pt x="5311949" y="15903"/>
                  </a:lnTo>
                  <a:cubicBezTo>
                    <a:pt x="5311680" y="62548"/>
                    <a:pt x="5309030" y="68712"/>
                    <a:pt x="5311142" y="155838"/>
                  </a:cubicBez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0CDE6C27-14A2-4556-9DFD-6AE202F78F9B}"/>
                </a:ext>
              </a:extLst>
            </p:cNvPr>
            <p:cNvSpPr/>
            <p:nvPr/>
          </p:nvSpPr>
          <p:spPr>
            <a:xfrm>
              <a:off x="4563810" y="1773494"/>
              <a:ext cx="120451" cy="112882"/>
            </a:xfrm>
            <a:custGeom>
              <a:avLst/>
              <a:gdLst>
                <a:gd name="connsiteX0" fmla="*/ 0 w 0"/>
                <a:gd name="connsiteY0" fmla="*/ 0 h 254442"/>
                <a:gd name="connsiteX1" fmla="*/ 0 w 0"/>
                <a:gd name="connsiteY1" fmla="*/ 254442 h 25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4442">
                  <a:moveTo>
                    <a:pt x="0" y="0"/>
                  </a:moveTo>
                  <a:lnTo>
                    <a:pt x="0" y="254442"/>
                  </a:ln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53" name="TextBox 51">
            <a:extLst>
              <a:ext uri="{FF2B5EF4-FFF2-40B4-BE49-F238E27FC236}">
                <a16:creationId xmlns:a16="http://schemas.microsoft.com/office/drawing/2014/main" id="{BCDA0C30-6E9E-42CC-864F-5288A8DDB1B6}"/>
              </a:ext>
            </a:extLst>
          </p:cNvPr>
          <p:cNvSpPr txBox="1"/>
          <p:nvPr/>
        </p:nvSpPr>
        <p:spPr>
          <a:xfrm>
            <a:off x="1768611" y="3541007"/>
            <a:ext cx="1448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15">
              <a:defRPr/>
            </a:pPr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HRIS</a:t>
            </a:r>
          </a:p>
        </p:txBody>
      </p:sp>
      <p:pic>
        <p:nvPicPr>
          <p:cNvPr id="54" name="รูปภาพ 53">
            <a:extLst>
              <a:ext uri="{FF2B5EF4-FFF2-40B4-BE49-F238E27FC236}">
                <a16:creationId xmlns:a16="http://schemas.microsoft.com/office/drawing/2014/main" id="{8D1B180B-B036-4C41-8764-E2402ADEC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492" y="3290604"/>
            <a:ext cx="298806" cy="298806"/>
          </a:xfrm>
          <a:prstGeom prst="rect">
            <a:avLst/>
          </a:prstGeom>
        </p:spPr>
      </p:pic>
      <p:sp>
        <p:nvSpPr>
          <p:cNvPr id="56" name="TextBox 51">
            <a:extLst>
              <a:ext uri="{FF2B5EF4-FFF2-40B4-BE49-F238E27FC236}">
                <a16:creationId xmlns:a16="http://schemas.microsoft.com/office/drawing/2014/main" id="{E215D33C-99D0-4F95-AD4F-1B05F342C9FE}"/>
              </a:ext>
            </a:extLst>
          </p:cNvPr>
          <p:cNvSpPr txBox="1"/>
          <p:nvPr/>
        </p:nvSpPr>
        <p:spPr>
          <a:xfrm>
            <a:off x="3784834" y="3541007"/>
            <a:ext cx="1448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15">
              <a:defRPr/>
            </a:pPr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SD</a:t>
            </a:r>
          </a:p>
        </p:txBody>
      </p:sp>
      <p:pic>
        <p:nvPicPr>
          <p:cNvPr id="58" name="รูปภาพ 57">
            <a:extLst>
              <a:ext uri="{FF2B5EF4-FFF2-40B4-BE49-F238E27FC236}">
                <a16:creationId xmlns:a16="http://schemas.microsoft.com/office/drawing/2014/main" id="{2A6942E8-CE58-48E0-A932-2E42A7E163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715" y="3290604"/>
            <a:ext cx="298806" cy="298806"/>
          </a:xfrm>
          <a:prstGeom prst="rect">
            <a:avLst/>
          </a:prstGeom>
        </p:spPr>
      </p:pic>
      <p:sp>
        <p:nvSpPr>
          <p:cNvPr id="59" name="TextBox 51">
            <a:extLst>
              <a:ext uri="{FF2B5EF4-FFF2-40B4-BE49-F238E27FC236}">
                <a16:creationId xmlns:a16="http://schemas.microsoft.com/office/drawing/2014/main" id="{E03B6757-AD06-44F2-912C-75760ED5B15F}"/>
              </a:ext>
            </a:extLst>
          </p:cNvPr>
          <p:cNvSpPr txBox="1"/>
          <p:nvPr/>
        </p:nvSpPr>
        <p:spPr>
          <a:xfrm>
            <a:off x="1168212" y="4134915"/>
            <a:ext cx="1612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15">
              <a:defRPr/>
            </a:pPr>
            <a:r>
              <a:rPr lang="en-US" sz="10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Temporary </a:t>
            </a:r>
          </a:p>
          <a:p>
            <a:pPr algn="ctr" defTabSz="685715">
              <a:defRPr/>
            </a:pPr>
            <a:r>
              <a:rPr lang="en-US" sz="10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Specialist</a:t>
            </a:r>
          </a:p>
        </p:txBody>
      </p:sp>
      <p:pic>
        <p:nvPicPr>
          <p:cNvPr id="60" name="รูปภาพ 59">
            <a:extLst>
              <a:ext uri="{FF2B5EF4-FFF2-40B4-BE49-F238E27FC236}">
                <a16:creationId xmlns:a16="http://schemas.microsoft.com/office/drawing/2014/main" id="{208EEFBB-1784-4843-A569-6AF11A6211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64" y="3884512"/>
            <a:ext cx="298806" cy="298806"/>
          </a:xfrm>
          <a:prstGeom prst="rect">
            <a:avLst/>
          </a:prstGeom>
        </p:spPr>
      </p:pic>
      <p:sp>
        <p:nvSpPr>
          <p:cNvPr id="61" name="TextBox 51">
            <a:extLst>
              <a:ext uri="{FF2B5EF4-FFF2-40B4-BE49-F238E27FC236}">
                <a16:creationId xmlns:a16="http://schemas.microsoft.com/office/drawing/2014/main" id="{77051B98-8616-47AF-8DE2-03CB06EC0E0B}"/>
              </a:ext>
            </a:extLst>
          </p:cNvPr>
          <p:cNvSpPr txBox="1"/>
          <p:nvPr/>
        </p:nvSpPr>
        <p:spPr>
          <a:xfrm>
            <a:off x="2185951" y="4134915"/>
            <a:ext cx="1448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15">
              <a:defRPr/>
            </a:pPr>
            <a:r>
              <a:rPr lang="en-US" sz="10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Staff</a:t>
            </a:r>
          </a:p>
        </p:txBody>
      </p:sp>
      <p:pic>
        <p:nvPicPr>
          <p:cNvPr id="62" name="รูปภาพ 61">
            <a:extLst>
              <a:ext uri="{FF2B5EF4-FFF2-40B4-BE49-F238E27FC236}">
                <a16:creationId xmlns:a16="http://schemas.microsoft.com/office/drawing/2014/main" id="{2C36429E-1DD1-4551-98B3-27AB449169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832" y="3884512"/>
            <a:ext cx="298806" cy="298806"/>
          </a:xfrm>
          <a:prstGeom prst="rect">
            <a:avLst/>
          </a:prstGeom>
        </p:spPr>
      </p:pic>
      <p:sp>
        <p:nvSpPr>
          <p:cNvPr id="63" name="TextBox 51">
            <a:extLst>
              <a:ext uri="{FF2B5EF4-FFF2-40B4-BE49-F238E27FC236}">
                <a16:creationId xmlns:a16="http://schemas.microsoft.com/office/drawing/2014/main" id="{B6C0C3B8-BC70-4448-8CF1-AF91FDBDE93E}"/>
              </a:ext>
            </a:extLst>
          </p:cNvPr>
          <p:cNvSpPr txBox="1"/>
          <p:nvPr/>
        </p:nvSpPr>
        <p:spPr>
          <a:xfrm>
            <a:off x="2197324" y="4655531"/>
            <a:ext cx="1448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15">
              <a:defRPr/>
            </a:pPr>
            <a:r>
              <a:rPr lang="en-US" sz="10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Officer</a:t>
            </a:r>
          </a:p>
        </p:txBody>
      </p:sp>
      <p:pic>
        <p:nvPicPr>
          <p:cNvPr id="64" name="รูปภาพ 63">
            <a:extLst>
              <a:ext uri="{FF2B5EF4-FFF2-40B4-BE49-F238E27FC236}">
                <a16:creationId xmlns:a16="http://schemas.microsoft.com/office/drawing/2014/main" id="{1BBBF850-0D8D-4035-86FB-47CAAACCA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05" y="4405128"/>
            <a:ext cx="298806" cy="298806"/>
          </a:xfrm>
          <a:prstGeom prst="rect">
            <a:avLst/>
          </a:prstGeom>
        </p:spPr>
      </p:pic>
      <p:sp>
        <p:nvSpPr>
          <p:cNvPr id="65" name="TextBox 51">
            <a:extLst>
              <a:ext uri="{FF2B5EF4-FFF2-40B4-BE49-F238E27FC236}">
                <a16:creationId xmlns:a16="http://schemas.microsoft.com/office/drawing/2014/main" id="{08003C18-3443-4DFB-BF13-452333139BB7}"/>
              </a:ext>
            </a:extLst>
          </p:cNvPr>
          <p:cNvSpPr txBox="1"/>
          <p:nvPr/>
        </p:nvSpPr>
        <p:spPr>
          <a:xfrm>
            <a:off x="1764407" y="4863341"/>
            <a:ext cx="1448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15">
              <a:defRPr/>
            </a:pPr>
            <a:r>
              <a:rPr lang="en-US" sz="1000" b="1" dirty="0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Trainee</a:t>
            </a:r>
          </a:p>
        </p:txBody>
      </p:sp>
      <p:grpSp>
        <p:nvGrpSpPr>
          <p:cNvPr id="67" name="Group 44">
            <a:extLst>
              <a:ext uri="{FF2B5EF4-FFF2-40B4-BE49-F238E27FC236}">
                <a16:creationId xmlns:a16="http://schemas.microsoft.com/office/drawing/2014/main" id="{040B2883-5E16-4132-AD94-5FDE2D8F0D25}"/>
              </a:ext>
            </a:extLst>
          </p:cNvPr>
          <p:cNvGrpSpPr/>
          <p:nvPr/>
        </p:nvGrpSpPr>
        <p:grpSpPr>
          <a:xfrm>
            <a:off x="1916831" y="3744696"/>
            <a:ext cx="1008113" cy="843277"/>
            <a:chOff x="1907834" y="1773492"/>
            <a:chExt cx="5311949" cy="1731654"/>
          </a:xfrm>
        </p:grpSpPr>
        <p:sp>
          <p:nvSpPr>
            <p:cNvPr id="68" name="Freeform 45">
              <a:extLst>
                <a:ext uri="{FF2B5EF4-FFF2-40B4-BE49-F238E27FC236}">
                  <a16:creationId xmlns:a16="http://schemas.microsoft.com/office/drawing/2014/main" id="{DAD17F21-629B-4690-BDB9-A1AB4358BC4B}"/>
                </a:ext>
              </a:extLst>
            </p:cNvPr>
            <p:cNvSpPr/>
            <p:nvPr/>
          </p:nvSpPr>
          <p:spPr>
            <a:xfrm>
              <a:off x="1907834" y="1871297"/>
              <a:ext cx="5311949" cy="155839"/>
            </a:xfrm>
            <a:custGeom>
              <a:avLst/>
              <a:gdLst>
                <a:gd name="connsiteX0" fmla="*/ 7951 w 5311471"/>
                <a:gd name="connsiteY0" fmla="*/ 159026 h 159026"/>
                <a:gd name="connsiteX1" fmla="*/ 0 w 5311471"/>
                <a:gd name="connsiteY1" fmla="*/ 0 h 159026"/>
                <a:gd name="connsiteX2" fmla="*/ 5311471 w 5311471"/>
                <a:gd name="connsiteY2" fmla="*/ 15903 h 159026"/>
                <a:gd name="connsiteX3" fmla="*/ 5303520 w 5311471"/>
                <a:gd name="connsiteY3" fmla="*/ 151075 h 159026"/>
                <a:gd name="connsiteX0" fmla="*/ 0 w 5327374"/>
                <a:gd name="connsiteY0" fmla="*/ 159026 h 159026"/>
                <a:gd name="connsiteX1" fmla="*/ 15903 w 5327374"/>
                <a:gd name="connsiteY1" fmla="*/ 0 h 159026"/>
                <a:gd name="connsiteX2" fmla="*/ 5327374 w 5327374"/>
                <a:gd name="connsiteY2" fmla="*/ 15903 h 159026"/>
                <a:gd name="connsiteX3" fmla="*/ 5319423 w 5327374"/>
                <a:gd name="connsiteY3" fmla="*/ 151075 h 159026"/>
                <a:gd name="connsiteX0" fmla="*/ 15902 w 5311471"/>
                <a:gd name="connsiteY0" fmla="*/ 159026 h 159026"/>
                <a:gd name="connsiteX1" fmla="*/ 0 w 5311471"/>
                <a:gd name="connsiteY1" fmla="*/ 0 h 159026"/>
                <a:gd name="connsiteX2" fmla="*/ 5311471 w 5311471"/>
                <a:gd name="connsiteY2" fmla="*/ 15903 h 159026"/>
                <a:gd name="connsiteX3" fmla="*/ 5303520 w 5311471"/>
                <a:gd name="connsiteY3" fmla="*/ 151075 h 159026"/>
                <a:gd name="connsiteX0" fmla="*/ 18604 w 5314173"/>
                <a:gd name="connsiteY0" fmla="*/ 159026 h 159026"/>
                <a:gd name="connsiteX1" fmla="*/ 0 w 5314173"/>
                <a:gd name="connsiteY1" fmla="*/ 140999 h 159026"/>
                <a:gd name="connsiteX2" fmla="*/ 2702 w 5314173"/>
                <a:gd name="connsiteY2" fmla="*/ 0 h 159026"/>
                <a:gd name="connsiteX3" fmla="*/ 5314173 w 5314173"/>
                <a:gd name="connsiteY3" fmla="*/ 15903 h 159026"/>
                <a:gd name="connsiteX4" fmla="*/ 5306222 w 5314173"/>
                <a:gd name="connsiteY4" fmla="*/ 151075 h 159026"/>
                <a:gd name="connsiteX0" fmla="*/ 0 w 5314173"/>
                <a:gd name="connsiteY0" fmla="*/ 140999 h 151075"/>
                <a:gd name="connsiteX1" fmla="*/ 2702 w 5314173"/>
                <a:gd name="connsiteY1" fmla="*/ 0 h 151075"/>
                <a:gd name="connsiteX2" fmla="*/ 5314173 w 5314173"/>
                <a:gd name="connsiteY2" fmla="*/ 15903 h 151075"/>
                <a:gd name="connsiteX3" fmla="*/ 5306222 w 5314173"/>
                <a:gd name="connsiteY3" fmla="*/ 151075 h 151075"/>
                <a:gd name="connsiteX0" fmla="*/ 8328 w 5311529"/>
                <a:gd name="connsiteY0" fmla="*/ 140999 h 151075"/>
                <a:gd name="connsiteX1" fmla="*/ 58 w 5311529"/>
                <a:gd name="connsiteY1" fmla="*/ 0 h 151075"/>
                <a:gd name="connsiteX2" fmla="*/ 5311529 w 5311529"/>
                <a:gd name="connsiteY2" fmla="*/ 15903 h 151075"/>
                <a:gd name="connsiteX3" fmla="*/ 5303578 w 5311529"/>
                <a:gd name="connsiteY3" fmla="*/ 151075 h 151075"/>
                <a:gd name="connsiteX0" fmla="*/ 0 w 5314174"/>
                <a:gd name="connsiteY0" fmla="*/ 140999 h 151075"/>
                <a:gd name="connsiteX1" fmla="*/ 2703 w 5314174"/>
                <a:gd name="connsiteY1" fmla="*/ 0 h 151075"/>
                <a:gd name="connsiteX2" fmla="*/ 5314174 w 5314174"/>
                <a:gd name="connsiteY2" fmla="*/ 15903 h 151075"/>
                <a:gd name="connsiteX3" fmla="*/ 5306223 w 5314174"/>
                <a:gd name="connsiteY3" fmla="*/ 151075 h 151075"/>
                <a:gd name="connsiteX0" fmla="*/ 874 w 5315048"/>
                <a:gd name="connsiteY0" fmla="*/ 140999 h 151075"/>
                <a:gd name="connsiteX1" fmla="*/ 3577 w 5315048"/>
                <a:gd name="connsiteY1" fmla="*/ 0 h 151075"/>
                <a:gd name="connsiteX2" fmla="*/ 5315048 w 5315048"/>
                <a:gd name="connsiteY2" fmla="*/ 15903 h 151075"/>
                <a:gd name="connsiteX3" fmla="*/ 5307097 w 5315048"/>
                <a:gd name="connsiteY3" fmla="*/ 151075 h 151075"/>
                <a:gd name="connsiteX0" fmla="*/ 8356 w 5311557"/>
                <a:gd name="connsiteY0" fmla="*/ 144656 h 151075"/>
                <a:gd name="connsiteX1" fmla="*/ 86 w 5311557"/>
                <a:gd name="connsiteY1" fmla="*/ 0 h 151075"/>
                <a:gd name="connsiteX2" fmla="*/ 5311557 w 5311557"/>
                <a:gd name="connsiteY2" fmla="*/ 15903 h 151075"/>
                <a:gd name="connsiteX3" fmla="*/ 5303606 w 5311557"/>
                <a:gd name="connsiteY3" fmla="*/ 151075 h 151075"/>
                <a:gd name="connsiteX0" fmla="*/ 8436 w 5311637"/>
                <a:gd name="connsiteY0" fmla="*/ 144656 h 151075"/>
                <a:gd name="connsiteX1" fmla="*/ 166 w 5311637"/>
                <a:gd name="connsiteY1" fmla="*/ 0 h 151075"/>
                <a:gd name="connsiteX2" fmla="*/ 5311637 w 5311637"/>
                <a:gd name="connsiteY2" fmla="*/ 15903 h 151075"/>
                <a:gd name="connsiteX3" fmla="*/ 5303686 w 5311637"/>
                <a:gd name="connsiteY3" fmla="*/ 151075 h 151075"/>
                <a:gd name="connsiteX0" fmla="*/ 3427 w 5313772"/>
                <a:gd name="connsiteY0" fmla="*/ 149419 h 151075"/>
                <a:gd name="connsiteX1" fmla="*/ 2301 w 5313772"/>
                <a:gd name="connsiteY1" fmla="*/ 0 h 151075"/>
                <a:gd name="connsiteX2" fmla="*/ 5313772 w 5313772"/>
                <a:gd name="connsiteY2" fmla="*/ 15903 h 151075"/>
                <a:gd name="connsiteX3" fmla="*/ 5305821 w 5313772"/>
                <a:gd name="connsiteY3" fmla="*/ 151075 h 151075"/>
                <a:gd name="connsiteX0" fmla="*/ 1604 w 5311949"/>
                <a:gd name="connsiteY0" fmla="*/ 149419 h 151075"/>
                <a:gd name="connsiteX1" fmla="*/ 478 w 5311949"/>
                <a:gd name="connsiteY1" fmla="*/ 0 h 151075"/>
                <a:gd name="connsiteX2" fmla="*/ 5311949 w 5311949"/>
                <a:gd name="connsiteY2" fmla="*/ 15903 h 151075"/>
                <a:gd name="connsiteX3" fmla="*/ 5303998 w 5311949"/>
                <a:gd name="connsiteY3" fmla="*/ 151075 h 151075"/>
                <a:gd name="connsiteX0" fmla="*/ 1604 w 5311949"/>
                <a:gd name="connsiteY0" fmla="*/ 149419 h 155838"/>
                <a:gd name="connsiteX1" fmla="*/ 478 w 5311949"/>
                <a:gd name="connsiteY1" fmla="*/ 0 h 155838"/>
                <a:gd name="connsiteX2" fmla="*/ 5311949 w 5311949"/>
                <a:gd name="connsiteY2" fmla="*/ 15903 h 155838"/>
                <a:gd name="connsiteX3" fmla="*/ 5311142 w 5311949"/>
                <a:gd name="connsiteY3" fmla="*/ 155838 h 155838"/>
                <a:gd name="connsiteX0" fmla="*/ 1604 w 5311949"/>
                <a:gd name="connsiteY0" fmla="*/ 149419 h 155838"/>
                <a:gd name="connsiteX1" fmla="*/ 478 w 5311949"/>
                <a:gd name="connsiteY1" fmla="*/ 0 h 155838"/>
                <a:gd name="connsiteX2" fmla="*/ 5311949 w 5311949"/>
                <a:gd name="connsiteY2" fmla="*/ 15903 h 155838"/>
                <a:gd name="connsiteX3" fmla="*/ 5311142 w 5311949"/>
                <a:gd name="connsiteY3" fmla="*/ 155838 h 15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1949" h="155838">
                  <a:moveTo>
                    <a:pt x="1604" y="149419"/>
                  </a:moveTo>
                  <a:cubicBezTo>
                    <a:pt x="-49" y="-4985"/>
                    <a:pt x="-423" y="47000"/>
                    <a:pt x="478" y="0"/>
                  </a:cubicBezTo>
                  <a:lnTo>
                    <a:pt x="5311949" y="15903"/>
                  </a:lnTo>
                  <a:cubicBezTo>
                    <a:pt x="5311680" y="62548"/>
                    <a:pt x="5309030" y="68712"/>
                    <a:pt x="5311142" y="155838"/>
                  </a:cubicBez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id="{5D4EE0B0-3A9D-4B91-B86A-3A8779D95632}"/>
                </a:ext>
              </a:extLst>
            </p:cNvPr>
            <p:cNvSpPr/>
            <p:nvPr/>
          </p:nvSpPr>
          <p:spPr>
            <a:xfrm>
              <a:off x="4943236" y="1773492"/>
              <a:ext cx="240903" cy="1731654"/>
            </a:xfrm>
            <a:custGeom>
              <a:avLst/>
              <a:gdLst>
                <a:gd name="connsiteX0" fmla="*/ 0 w 0"/>
                <a:gd name="connsiteY0" fmla="*/ 0 h 254442"/>
                <a:gd name="connsiteX1" fmla="*/ 0 w 0"/>
                <a:gd name="connsiteY1" fmla="*/ 254442 h 25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4442">
                  <a:moveTo>
                    <a:pt x="0" y="0"/>
                  </a:moveTo>
                  <a:lnTo>
                    <a:pt x="0" y="254442"/>
                  </a:ln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70" name="Freeform 46">
            <a:extLst>
              <a:ext uri="{FF2B5EF4-FFF2-40B4-BE49-F238E27FC236}">
                <a16:creationId xmlns:a16="http://schemas.microsoft.com/office/drawing/2014/main" id="{39698ED9-BBBF-4EAA-A3CC-C901F1333250}"/>
              </a:ext>
            </a:extLst>
          </p:cNvPr>
          <p:cNvSpPr/>
          <p:nvPr/>
        </p:nvSpPr>
        <p:spPr>
          <a:xfrm>
            <a:off x="2921608" y="4325795"/>
            <a:ext cx="45719" cy="63035"/>
          </a:xfrm>
          <a:custGeom>
            <a:avLst/>
            <a:gdLst>
              <a:gd name="connsiteX0" fmla="*/ 0 w 0"/>
              <a:gd name="connsiteY0" fmla="*/ 0 h 254442"/>
              <a:gd name="connsiteX1" fmla="*/ 0 w 0"/>
              <a:gd name="connsiteY1" fmla="*/ 254442 h 254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54442">
                <a:moveTo>
                  <a:pt x="0" y="0"/>
                </a:moveTo>
                <a:lnTo>
                  <a:pt x="0" y="254442"/>
                </a:ln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71" name="รูปภาพ 63">
            <a:extLst>
              <a:ext uri="{FF2B5EF4-FFF2-40B4-BE49-F238E27FC236}">
                <a16:creationId xmlns:a16="http://schemas.microsoft.com/office/drawing/2014/main" id="{1BBBF850-0D8D-4035-86FB-47CAAACCA2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492" y="4617483"/>
            <a:ext cx="298806" cy="29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5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33355" y="4621582"/>
            <a:ext cx="459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INTERFACE:BKD  FORM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43" y="792580"/>
            <a:ext cx="4970712" cy="38290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458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33355" y="4621582"/>
            <a:ext cx="459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INTERFACE:QAC APPROVE PCR FORM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82" y="791572"/>
            <a:ext cx="5007570" cy="38300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15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33355" y="4621582"/>
            <a:ext cx="459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INTERFACE:QAC APPROVE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50" y="755121"/>
            <a:ext cx="5039786" cy="3866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847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46022" y="4621582"/>
            <a:ext cx="401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INTERFACE:VIEW PCR ALL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40" y="763336"/>
            <a:ext cx="5008676" cy="38582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953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61347" y="4633064"/>
            <a:ext cx="473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INTERFACE:ADD PERMISSION SYSTEM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95" y="777221"/>
            <a:ext cx="4985594" cy="38443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64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421387" y="4621582"/>
            <a:ext cx="401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INTERFACE:SETTING QA ROLE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29" y="770412"/>
            <a:ext cx="5014746" cy="38511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692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421387" y="4621582"/>
            <a:ext cx="401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INTERFACE:ADD QA ROLE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32" y="791150"/>
            <a:ext cx="4982676" cy="38304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262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65053" y="4587974"/>
            <a:ext cx="452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INTERFACE:MANAGE ANNUAL PLAN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21" y="786830"/>
            <a:ext cx="4939555" cy="3801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056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421386" y="4621582"/>
            <a:ext cx="431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INTERFACE:CREATE ANNUAL PLAN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60" y="706526"/>
            <a:ext cx="5092755" cy="39150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547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37061" y="4620044"/>
            <a:ext cx="438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INTERFACE:UPLOAD ANNUAL PLAN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20" y="745113"/>
            <a:ext cx="5040560" cy="38749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537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2060"/>
                </a:solidFill>
              </a:rPr>
              <a:t>Our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2060"/>
                </a:solidFill>
              </a:rPr>
              <a:t>Team</a:t>
            </a:r>
            <a:endParaRPr lang="ko-KR" altLang="en-US" dirty="0">
              <a:solidFill>
                <a:srgbClr val="002060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106743" y="3101422"/>
            <a:ext cx="1375385" cy="649753"/>
            <a:chOff x="2651378" y="3277976"/>
            <a:chExt cx="1833846" cy="866336"/>
          </a:xfrm>
        </p:grpSpPr>
        <p:grpSp>
          <p:nvGrpSpPr>
            <p:cNvPr id="13" name="Group 12"/>
            <p:cNvGrpSpPr/>
            <p:nvPr/>
          </p:nvGrpSpPr>
          <p:grpSpPr>
            <a:xfrm>
              <a:off x="2651378" y="3277976"/>
              <a:ext cx="1833846" cy="866336"/>
              <a:chOff x="3779911" y="3121103"/>
              <a:chExt cx="1584177" cy="866336"/>
            </a:xfrm>
          </p:grpSpPr>
          <p:sp>
            <p:nvSpPr>
              <p:cNvPr id="14" name="Text Placeholder 17"/>
              <p:cNvSpPr txBox="1">
                <a:spLocks/>
              </p:cNvSpPr>
              <p:nvPr/>
            </p:nvSpPr>
            <p:spPr>
              <a:xfrm>
                <a:off x="3779911" y="3121103"/>
                <a:ext cx="1584177" cy="246087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Kantima Hattharak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779911" y="3494997"/>
                <a:ext cx="1584177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Department : HR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Section : HRIS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704301" y="3579862"/>
              <a:ext cx="1728000" cy="3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564906" y="3101413"/>
            <a:ext cx="1517363" cy="650227"/>
            <a:chOff x="4617292" y="3277976"/>
            <a:chExt cx="2023150" cy="866971"/>
          </a:xfrm>
        </p:grpSpPr>
        <p:grpSp>
          <p:nvGrpSpPr>
            <p:cNvPr id="18" name="Group 17"/>
            <p:cNvGrpSpPr/>
            <p:nvPr/>
          </p:nvGrpSpPr>
          <p:grpSpPr>
            <a:xfrm>
              <a:off x="4617292" y="3277976"/>
              <a:ext cx="2023150" cy="866971"/>
              <a:chOff x="3717707" y="3121103"/>
              <a:chExt cx="1747708" cy="866971"/>
            </a:xfrm>
          </p:grpSpPr>
          <p:sp>
            <p:nvSpPr>
              <p:cNvPr id="19" name="Text Placeholder 17"/>
              <p:cNvSpPr txBox="1">
                <a:spLocks/>
              </p:cNvSpPr>
              <p:nvPr/>
            </p:nvSpPr>
            <p:spPr>
              <a:xfrm>
                <a:off x="3717707" y="3121103"/>
                <a:ext cx="1747708" cy="246087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Thanakorn Nawweng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825628" y="3495631"/>
                <a:ext cx="15841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Department : HR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Section : HRIS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4742221" y="3579862"/>
              <a:ext cx="1728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012456" y="3053860"/>
            <a:ext cx="1652720" cy="699343"/>
            <a:chOff x="6525664" y="3214555"/>
            <a:chExt cx="2203626" cy="932454"/>
          </a:xfrm>
        </p:grpSpPr>
        <p:grpSp>
          <p:nvGrpSpPr>
            <p:cNvPr id="23" name="Group 22"/>
            <p:cNvGrpSpPr/>
            <p:nvPr/>
          </p:nvGrpSpPr>
          <p:grpSpPr>
            <a:xfrm>
              <a:off x="6525664" y="3214555"/>
              <a:ext cx="2203626" cy="932454"/>
              <a:chOff x="3618556" y="3057682"/>
              <a:chExt cx="1903613" cy="932454"/>
            </a:xfrm>
          </p:grpSpPr>
          <p:sp>
            <p:nvSpPr>
              <p:cNvPr id="24" name="Text Placeholder 17"/>
              <p:cNvSpPr txBox="1">
                <a:spLocks/>
              </p:cNvSpPr>
              <p:nvPr/>
            </p:nvSpPr>
            <p:spPr>
              <a:xfrm>
                <a:off x="3618556" y="3057682"/>
                <a:ext cx="1903613" cy="358256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Seree Jamnongtham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823909" y="3497695"/>
                <a:ext cx="1584177" cy="492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Department : HR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Section : HRIS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6765371" y="3579862"/>
              <a:ext cx="1728000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33" y="1533852"/>
            <a:ext cx="1143204" cy="1468437"/>
          </a:xfrm>
          <a:prstGeom prst="rect">
            <a:avLst/>
          </a:prstGeom>
          <a:ln w="9525" cap="sq" cmpd="thickThin">
            <a:solidFill>
              <a:srgbClr val="FFC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Placeholder 3"/>
          <p:cNvPicPr>
            <a:picLocks noGrp="1" noChangeAspect="1"/>
          </p:cNvPicPr>
          <p:nvPr>
            <p:ph type="pic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467"/>
          <a:stretch>
            <a:fillRect/>
          </a:stretch>
        </p:blipFill>
        <p:spPr>
          <a:xfrm>
            <a:off x="2670175" y="1535113"/>
            <a:ext cx="1296988" cy="1468437"/>
          </a:xfrm>
          <a:prstGeom prst="rect">
            <a:avLst/>
          </a:prstGeom>
          <a:ln w="9525" cap="sq" cmpd="thickThin">
            <a:solidFill>
              <a:srgbClr val="FFC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Placeholder 4"/>
          <p:cNvPicPr>
            <a:picLocks noGrp="1" noChangeAspect="1"/>
          </p:cNvPicPr>
          <p:nvPr>
            <p:ph type="pic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" b="6051"/>
          <a:stretch>
            <a:fillRect/>
          </a:stretch>
        </p:blipFill>
        <p:spPr>
          <a:xfrm>
            <a:off x="4191000" y="1535113"/>
            <a:ext cx="1295400" cy="1468437"/>
          </a:xfrm>
          <a:prstGeom prst="rect">
            <a:avLst/>
          </a:prstGeom>
          <a:ln w="9525" cap="sq" cmpd="thickThin">
            <a:solidFill>
              <a:srgbClr val="FFC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5" name="Rectangle 34"/>
          <p:cNvSpPr/>
          <p:nvPr/>
        </p:nvSpPr>
        <p:spPr>
          <a:xfrm>
            <a:off x="-13024" y="4930054"/>
            <a:ext cx="6871023" cy="378000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22368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349379" y="4614686"/>
            <a:ext cx="401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INTERFACE:VIEW ANNUAL PLAN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17" y="720880"/>
            <a:ext cx="5070265" cy="38938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02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421387" y="4621582"/>
            <a:ext cx="401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INTERFACE:EDIT ANNUAL PLAN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05" y="740392"/>
            <a:ext cx="5048701" cy="38811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294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-20538"/>
            <a:ext cx="6858000" cy="625378"/>
          </a:xfrm>
          <a:prstGeom prst="rect">
            <a:avLst/>
          </a:prstGeom>
          <a:solidFill>
            <a:srgbClr val="C3B3EB"/>
          </a:solidFill>
        </p:spPr>
        <p:txBody>
          <a:bodyPr/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SYSTEM USER INTERFACE: PCR SYSTEM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21037" y="4621582"/>
            <a:ext cx="4671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cs typeface="Arial" pitchFamily="34" charset="0"/>
              </a:rPr>
              <a:t>INTERFACE:SETTING ROLE SYSTEM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41" y="752256"/>
            <a:ext cx="5030518" cy="38693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165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5526" y="2331382"/>
            <a:ext cx="4104456" cy="618410"/>
          </a:xfrm>
        </p:spPr>
        <p:txBody>
          <a:bodyPr/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Conclusion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580491" y="2303580"/>
            <a:ext cx="106943" cy="642090"/>
            <a:chOff x="3440653" y="2214190"/>
            <a:chExt cx="142590" cy="856120"/>
          </a:xfrm>
        </p:grpSpPr>
        <p:grpSp>
          <p:nvGrpSpPr>
            <p:cNvPr id="6" name="Group 5"/>
            <p:cNvGrpSpPr/>
            <p:nvPr/>
          </p:nvGrpSpPr>
          <p:grpSpPr>
            <a:xfrm>
              <a:off x="3440653" y="2214190"/>
              <a:ext cx="142590" cy="676613"/>
              <a:chOff x="1" y="1321321"/>
              <a:chExt cx="2051719" cy="246946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" y="1321321"/>
                <a:ext cx="2051719" cy="504000"/>
              </a:xfrm>
              <a:prstGeom prst="rect">
                <a:avLst/>
              </a:prstGeom>
              <a:solidFill>
                <a:srgbClr val="F26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" y="1976477"/>
                <a:ext cx="2051719" cy="504000"/>
              </a:xfrm>
              <a:prstGeom prst="rect">
                <a:avLst/>
              </a:prstGeom>
              <a:solidFill>
                <a:srgbClr val="F3C0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rgbClr val="A0C458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" y="2631633"/>
                <a:ext cx="2051719" cy="504000"/>
              </a:xfrm>
              <a:prstGeom prst="rect">
                <a:avLst/>
              </a:prstGeom>
              <a:solidFill>
                <a:srgbClr val="A0C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" y="3286788"/>
                <a:ext cx="2051719" cy="504000"/>
              </a:xfrm>
              <a:prstGeom prst="rect">
                <a:avLst/>
              </a:prstGeom>
              <a:solidFill>
                <a:srgbClr val="76B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3440653" y="2932218"/>
              <a:ext cx="142590" cy="138092"/>
            </a:xfrm>
            <a:prstGeom prst="rect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4" name="Rectangle 18">
            <a:extLst>
              <a:ext uri="{FF2B5EF4-FFF2-40B4-BE49-F238E27FC236}">
                <a16:creationId xmlns:a16="http://schemas.microsoft.com/office/drawing/2014/main" id="{99A30F59-FE45-4217-9533-2B17DACE795E}"/>
              </a:ext>
            </a:extLst>
          </p:cNvPr>
          <p:cNvSpPr/>
          <p:nvPr/>
        </p:nvSpPr>
        <p:spPr>
          <a:xfrm>
            <a:off x="1779774" y="2358912"/>
            <a:ext cx="598088" cy="566678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46974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nut 26"/>
          <p:cNvSpPr/>
          <p:nvPr/>
        </p:nvSpPr>
        <p:spPr>
          <a:xfrm>
            <a:off x="2834935" y="2199259"/>
            <a:ext cx="1152428" cy="1152428"/>
          </a:xfrm>
          <a:prstGeom prst="donut">
            <a:avLst>
              <a:gd name="adj" fmla="val 297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163888" y="1951404"/>
            <a:ext cx="518299" cy="518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8" name="Oval 7"/>
          <p:cNvSpPr/>
          <p:nvPr/>
        </p:nvSpPr>
        <p:spPr>
          <a:xfrm>
            <a:off x="3163888" y="3063769"/>
            <a:ext cx="518299" cy="5182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9" name="Oval 8"/>
          <p:cNvSpPr/>
          <p:nvPr/>
        </p:nvSpPr>
        <p:spPr>
          <a:xfrm>
            <a:off x="2616442" y="2516371"/>
            <a:ext cx="518299" cy="5182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0" name="Oval 9"/>
          <p:cNvSpPr/>
          <p:nvPr/>
        </p:nvSpPr>
        <p:spPr>
          <a:xfrm>
            <a:off x="3712192" y="2516371"/>
            <a:ext cx="518299" cy="51829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3" name="TextBox 12"/>
          <p:cNvSpPr txBox="1"/>
          <p:nvPr/>
        </p:nvSpPr>
        <p:spPr>
          <a:xfrm>
            <a:off x="4308450" y="2520322"/>
            <a:ext cx="221689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2.ช่วยเพิ่มศักยภาพของการทำงานภายในทีมพัฒนาซอฟต์แวร์ขององค์กรได้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305" y="2532771"/>
            <a:ext cx="233939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4.ช่วยลดเวลาในการทำงานของกระบวนการทำงานภายในองค์กร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24744" y="1521014"/>
            <a:ext cx="228288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1.สามารถช่วยลดปัญหาการใช้ทรัพยากรกระดาษขององค์กรให้ลดลง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12192" y="3578779"/>
            <a:ext cx="259712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3.ช่วยเพิ่มศักยภาพในการวิเคราะห์ ออกแบบและการพัฒนาระบบให้แก่ผู้ปฏิบัติงานสหกิจศึกษา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itle 4"/>
          <p:cNvSpPr txBox="1">
            <a:spLocks/>
          </p:cNvSpPr>
          <p:nvPr/>
        </p:nvSpPr>
        <p:spPr>
          <a:xfrm>
            <a:off x="2262813" y="41364"/>
            <a:ext cx="2289626" cy="618410"/>
          </a:xfrm>
          <a:prstGeom prst="rect">
            <a:avLst/>
          </a:prstGeom>
          <a:ln>
            <a:solidFill>
              <a:srgbClr val="76B1D1"/>
            </a:solidFill>
          </a:ln>
        </p:spPr>
        <p:txBody>
          <a:bodyPr anchor="ctr"/>
          <a:lstStyle>
            <a:lvl1pPr algn="ctr" defTabSz="685783" rtl="0" eaLnBrk="1" latinLnBrk="1" hangingPunct="1">
              <a:spcBef>
                <a:spcPct val="0"/>
              </a:spcBef>
              <a:buNone/>
              <a:defRPr sz="27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2400" dirty="0" smtClean="0">
                <a:solidFill>
                  <a:schemeClr val="accent1"/>
                </a:solidFill>
              </a:rPr>
              <a:t>Conclusion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30" name="Right Triangle 17">
            <a:extLst>
              <a:ext uri="{FF2B5EF4-FFF2-40B4-BE49-F238E27FC236}">
                <a16:creationId xmlns:a16="http://schemas.microsoft.com/office/drawing/2014/main" id="{1C9ED4AA-2859-434B-BD33-3F3AAB087CBE}"/>
              </a:ext>
            </a:extLst>
          </p:cNvPr>
          <p:cNvSpPr/>
          <p:nvPr/>
        </p:nvSpPr>
        <p:spPr>
          <a:xfrm>
            <a:off x="3324238" y="2059332"/>
            <a:ext cx="197597" cy="279854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32" name="Round Same Side Corner Rectangle 8">
            <a:extLst>
              <a:ext uri="{FF2B5EF4-FFF2-40B4-BE49-F238E27FC236}">
                <a16:creationId xmlns:a16="http://schemas.microsoft.com/office/drawing/2014/main" id="{8F92FA78-786D-47CC-9B5B-A5690D5012B6}"/>
              </a:ext>
            </a:extLst>
          </p:cNvPr>
          <p:cNvSpPr/>
          <p:nvPr/>
        </p:nvSpPr>
        <p:spPr>
          <a:xfrm>
            <a:off x="3280989" y="3175776"/>
            <a:ext cx="266244" cy="26665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3" name="Oval 50">
            <a:extLst>
              <a:ext uri="{FF2B5EF4-FFF2-40B4-BE49-F238E27FC236}">
                <a16:creationId xmlns:a16="http://schemas.microsoft.com/office/drawing/2014/main" id="{AACE506B-22D8-4279-875F-4775504CBCE6}"/>
              </a:ext>
            </a:extLst>
          </p:cNvPr>
          <p:cNvSpPr>
            <a:spLocks noChangeAspect="1"/>
          </p:cNvSpPr>
          <p:nvPr/>
        </p:nvSpPr>
        <p:spPr>
          <a:xfrm>
            <a:off x="3851812" y="2640473"/>
            <a:ext cx="239057" cy="27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054F717B-8AF6-49EE-AF29-17C29F740FB1}"/>
              </a:ext>
            </a:extLst>
          </p:cNvPr>
          <p:cNvSpPr>
            <a:spLocks noChangeAspect="1"/>
          </p:cNvSpPr>
          <p:nvPr/>
        </p:nvSpPr>
        <p:spPr>
          <a:xfrm rot="2160000">
            <a:off x="2750473" y="2625387"/>
            <a:ext cx="250235" cy="270000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0" y="3394284"/>
            <a:ext cx="1749216" cy="1749216"/>
          </a:xfrm>
          <a:prstGeom prst="rect">
            <a:avLst/>
          </a:prstGeom>
        </p:spPr>
      </p:pic>
      <p:sp>
        <p:nvSpPr>
          <p:cNvPr id="35" name="Rounded Rectangle 34"/>
          <p:cNvSpPr/>
          <p:nvPr/>
        </p:nvSpPr>
        <p:spPr>
          <a:xfrm>
            <a:off x="1188485" y="5058186"/>
            <a:ext cx="5669515" cy="85314"/>
          </a:xfrm>
          <a:prstGeom prst="roundRect">
            <a:avLst/>
          </a:prstGeom>
          <a:solidFill>
            <a:srgbClr val="5C5F66"/>
          </a:solidFill>
          <a:ln>
            <a:solidFill>
              <a:srgbClr val="5C5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6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5526" y="2331382"/>
            <a:ext cx="4104456" cy="618410"/>
          </a:xfrm>
        </p:spPr>
        <p:txBody>
          <a:bodyPr/>
          <a:lstStyle/>
          <a:p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</a:rPr>
              <a:t>Skill &amp; Experience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580491" y="2303580"/>
            <a:ext cx="106943" cy="642090"/>
            <a:chOff x="3440653" y="2214190"/>
            <a:chExt cx="142590" cy="856120"/>
          </a:xfrm>
        </p:grpSpPr>
        <p:grpSp>
          <p:nvGrpSpPr>
            <p:cNvPr id="6" name="Group 5"/>
            <p:cNvGrpSpPr/>
            <p:nvPr/>
          </p:nvGrpSpPr>
          <p:grpSpPr>
            <a:xfrm>
              <a:off x="3440653" y="2214190"/>
              <a:ext cx="142590" cy="676613"/>
              <a:chOff x="1" y="1321321"/>
              <a:chExt cx="2051719" cy="246946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" y="1321321"/>
                <a:ext cx="2051719" cy="504000"/>
              </a:xfrm>
              <a:prstGeom prst="rect">
                <a:avLst/>
              </a:prstGeom>
              <a:solidFill>
                <a:srgbClr val="F26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" y="1976477"/>
                <a:ext cx="2051719" cy="504000"/>
              </a:xfrm>
              <a:prstGeom prst="rect">
                <a:avLst/>
              </a:prstGeom>
              <a:solidFill>
                <a:srgbClr val="F3C0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rgbClr val="A0C458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" y="2631633"/>
                <a:ext cx="2051719" cy="504000"/>
              </a:xfrm>
              <a:prstGeom prst="rect">
                <a:avLst/>
              </a:prstGeom>
              <a:solidFill>
                <a:srgbClr val="A0C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" y="3286788"/>
                <a:ext cx="2051719" cy="504000"/>
              </a:xfrm>
              <a:prstGeom prst="rect">
                <a:avLst/>
              </a:prstGeom>
              <a:solidFill>
                <a:srgbClr val="76B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3440653" y="2932218"/>
              <a:ext cx="142590" cy="138092"/>
            </a:xfrm>
            <a:prstGeom prst="rect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4" name="Rectangle 18">
            <a:extLst>
              <a:ext uri="{FF2B5EF4-FFF2-40B4-BE49-F238E27FC236}">
                <a16:creationId xmlns:a16="http://schemas.microsoft.com/office/drawing/2014/main" id="{99A30F59-FE45-4217-9533-2B17DACE795E}"/>
              </a:ext>
            </a:extLst>
          </p:cNvPr>
          <p:cNvSpPr/>
          <p:nvPr/>
        </p:nvSpPr>
        <p:spPr>
          <a:xfrm>
            <a:off x="1779774" y="2358912"/>
            <a:ext cx="598088" cy="566678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9414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4"/>
          <p:cNvSpPr>
            <a:spLocks noGrp="1"/>
          </p:cNvSpPr>
          <p:nvPr>
            <p:ph type="title"/>
          </p:nvPr>
        </p:nvSpPr>
        <p:spPr>
          <a:xfrm>
            <a:off x="1275799" y="0"/>
            <a:ext cx="4104456" cy="618410"/>
          </a:xfrm>
        </p:spPr>
        <p:txBody>
          <a:bodyPr/>
          <a:lstStyle/>
          <a:p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</a:rPr>
              <a:t>Skill &amp; Experience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7" name="Picture 26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5566"/>
            <a:ext cx="2370334" cy="3707638"/>
          </a:xfrm>
          <a:prstGeom prst="rect">
            <a:avLst/>
          </a:prstGeom>
        </p:spPr>
      </p:pic>
      <p:sp>
        <p:nvSpPr>
          <p:cNvPr id="28" name="L-Shape 27"/>
          <p:cNvSpPr/>
          <p:nvPr/>
        </p:nvSpPr>
        <p:spPr>
          <a:xfrm rot="13500000">
            <a:off x="2000285" y="2654409"/>
            <a:ext cx="380297" cy="380297"/>
          </a:xfrm>
          <a:prstGeom prst="corner">
            <a:avLst>
              <a:gd name="adj1" fmla="val 32612"/>
              <a:gd name="adj2" fmla="val 326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9" name="L-Shape 28"/>
          <p:cNvSpPr/>
          <p:nvPr/>
        </p:nvSpPr>
        <p:spPr>
          <a:xfrm rot="13500000">
            <a:off x="4459629" y="2654410"/>
            <a:ext cx="380297" cy="380297"/>
          </a:xfrm>
          <a:prstGeom prst="corner">
            <a:avLst>
              <a:gd name="adj1" fmla="val 32612"/>
              <a:gd name="adj2" fmla="val 3261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35" name="Picture 3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443" y="915566"/>
            <a:ext cx="2370334" cy="3707638"/>
          </a:xfrm>
          <a:prstGeom prst="rect">
            <a:avLst/>
          </a:prstGeom>
        </p:spPr>
      </p:pic>
      <p:pic>
        <p:nvPicPr>
          <p:cNvPr id="36" name="Picture 35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829" y="915566"/>
            <a:ext cx="2370334" cy="370763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0838" y="1509245"/>
            <a:ext cx="1448658" cy="25202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83060" y="1921641"/>
            <a:ext cx="1232192" cy="1224136"/>
          </a:xfrm>
          <a:prstGeom prst="rect">
            <a:avLst/>
          </a:prstGeom>
          <a:solidFill>
            <a:schemeClr val="bg1"/>
          </a:solidFill>
          <a:ln>
            <a:solidFill>
              <a:srgbClr val="A0C3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89746" y="1579145"/>
            <a:ext cx="1390132" cy="20009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16083" y="1631562"/>
            <a:ext cx="67099" cy="75088"/>
          </a:xfrm>
          <a:prstGeom prst="ellipse">
            <a:avLst/>
          </a:prstGeom>
          <a:solidFill>
            <a:srgbClr val="E36D62"/>
          </a:solidFill>
          <a:ln>
            <a:solidFill>
              <a:srgbClr val="E3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50298" y="1631562"/>
            <a:ext cx="67099" cy="75088"/>
          </a:xfrm>
          <a:prstGeom prst="ellipse">
            <a:avLst/>
          </a:prstGeom>
          <a:solidFill>
            <a:srgbClr val="E7BB45"/>
          </a:solidFill>
          <a:ln>
            <a:solidFill>
              <a:srgbClr val="E7B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99758" y="1631562"/>
            <a:ext cx="67099" cy="75088"/>
          </a:xfrm>
          <a:prstGeom prst="ellipse">
            <a:avLst/>
          </a:prstGeom>
          <a:solidFill>
            <a:srgbClr val="56C888"/>
          </a:solidFill>
          <a:ln>
            <a:solidFill>
              <a:srgbClr val="56C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959570" y="1631561"/>
            <a:ext cx="872187" cy="8625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18"/>
          <p:cNvSpPr txBox="1">
            <a:spLocks/>
          </p:cNvSpPr>
          <p:nvPr/>
        </p:nvSpPr>
        <p:spPr>
          <a:xfrm>
            <a:off x="469439" y="3255748"/>
            <a:ext cx="1375385" cy="18718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dirty="0" smtClean="0">
                <a:solidFill>
                  <a:srgbClr val="A0C358"/>
                </a:solidFill>
                <a:cs typeface="Arial" pitchFamily="34" charset="0"/>
              </a:rPr>
              <a:t>Kittiya Yangso</a:t>
            </a:r>
            <a:endParaRPr lang="en-US" sz="900" dirty="0">
              <a:solidFill>
                <a:srgbClr val="A0C358"/>
              </a:solidFill>
              <a:cs typeface="Arial" pitchFamily="34" charset="0"/>
            </a:endParaRPr>
          </a:p>
        </p:txBody>
      </p:sp>
      <p:sp>
        <p:nvSpPr>
          <p:cNvPr id="47" name="Text Placeholder 18"/>
          <p:cNvSpPr txBox="1">
            <a:spLocks/>
          </p:cNvSpPr>
          <p:nvPr/>
        </p:nvSpPr>
        <p:spPr>
          <a:xfrm>
            <a:off x="469439" y="3527637"/>
            <a:ext cx="1375385" cy="18718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dirty="0" smtClean="0">
                <a:solidFill>
                  <a:srgbClr val="A0C358"/>
                </a:solidFill>
                <a:cs typeface="Arial" pitchFamily="34" charset="0"/>
              </a:rPr>
              <a:t>NickName : Kit</a:t>
            </a:r>
            <a:endParaRPr lang="en-US" sz="900" dirty="0">
              <a:solidFill>
                <a:srgbClr val="A0C358"/>
              </a:solidFill>
              <a:cs typeface="Arial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726757" y="1570237"/>
            <a:ext cx="1462182" cy="2459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A0C3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9" name="Rectangle 48"/>
          <p:cNvSpPr/>
          <p:nvPr/>
        </p:nvSpPr>
        <p:spPr>
          <a:xfrm>
            <a:off x="2725641" y="1496980"/>
            <a:ext cx="1462182" cy="338165"/>
          </a:xfrm>
          <a:prstGeom prst="rect">
            <a:avLst/>
          </a:prstGeom>
          <a:solidFill>
            <a:schemeClr val="accent2"/>
          </a:solidFill>
          <a:ln>
            <a:solidFill>
              <a:srgbClr val="A0C3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0" name="TextBox 49"/>
          <p:cNvSpPr txBox="1"/>
          <p:nvPr/>
        </p:nvSpPr>
        <p:spPr>
          <a:xfrm>
            <a:off x="2780928" y="1851670"/>
            <a:ext cx="1340668" cy="584775"/>
          </a:xfrm>
          <a:prstGeom prst="rect">
            <a:avLst/>
          </a:prstGeom>
          <a:noFill/>
          <a:ln>
            <a:solidFill>
              <a:srgbClr val="A0C35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A:Analyze skill</a:t>
            </a:r>
          </a:p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B:Design skill</a:t>
            </a:r>
          </a:p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C:Programming skill</a:t>
            </a:r>
          </a:p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D:Testing skill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03665" y="1569213"/>
            <a:ext cx="1310550" cy="25391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A0C35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solidFill>
                  <a:schemeClr val="bg1"/>
                </a:solidFill>
                <a:cs typeface="Arial" pitchFamily="34" charset="0"/>
              </a:rPr>
              <a:t>Technical Skill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58308" y="1570237"/>
            <a:ext cx="1462182" cy="2459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A0C3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4" name="Rectangle 53"/>
          <p:cNvSpPr/>
          <p:nvPr/>
        </p:nvSpPr>
        <p:spPr>
          <a:xfrm>
            <a:off x="5157192" y="1496980"/>
            <a:ext cx="1462182" cy="338165"/>
          </a:xfrm>
          <a:prstGeom prst="rect">
            <a:avLst/>
          </a:prstGeom>
          <a:solidFill>
            <a:schemeClr val="accent2"/>
          </a:solidFill>
          <a:ln>
            <a:solidFill>
              <a:srgbClr val="A0C3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6" name="TextBox 55"/>
          <p:cNvSpPr txBox="1"/>
          <p:nvPr/>
        </p:nvSpPr>
        <p:spPr>
          <a:xfrm>
            <a:off x="5235216" y="1569213"/>
            <a:ext cx="1310550" cy="25391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A0C35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solidFill>
                  <a:schemeClr val="bg1"/>
                </a:solidFill>
                <a:cs typeface="Arial" pitchFamily="34" charset="0"/>
              </a:rPr>
              <a:t>Soft Skill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17949" y="1847330"/>
            <a:ext cx="1340668" cy="584775"/>
          </a:xfrm>
          <a:prstGeom prst="rect">
            <a:avLst/>
          </a:prstGeom>
          <a:noFill/>
          <a:ln>
            <a:solidFill>
              <a:srgbClr val="A0C35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A:Teamwork</a:t>
            </a:r>
          </a:p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B:Communication</a:t>
            </a:r>
          </a:p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C:Problem-solving</a:t>
            </a:r>
          </a:p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D:Presentation skill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61" name="Chart 6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5845118"/>
              </p:ext>
            </p:extLst>
          </p:nvPr>
        </p:nvGraphicFramePr>
        <p:xfrm>
          <a:off x="2776666" y="2477799"/>
          <a:ext cx="1411157" cy="1551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3" name="Chart 6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585984"/>
              </p:ext>
            </p:extLst>
          </p:nvPr>
        </p:nvGraphicFramePr>
        <p:xfrm>
          <a:off x="5235217" y="2444290"/>
          <a:ext cx="1323400" cy="1567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2923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4"/>
          <p:cNvSpPr>
            <a:spLocks noGrp="1"/>
          </p:cNvSpPr>
          <p:nvPr>
            <p:ph type="title"/>
          </p:nvPr>
        </p:nvSpPr>
        <p:spPr>
          <a:xfrm>
            <a:off x="1275799" y="0"/>
            <a:ext cx="4104456" cy="618410"/>
          </a:xfrm>
        </p:spPr>
        <p:txBody>
          <a:bodyPr/>
          <a:lstStyle/>
          <a:p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</a:rPr>
              <a:t>Skill &amp; Experience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7" name="Picture 26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5566"/>
            <a:ext cx="2370334" cy="3707638"/>
          </a:xfrm>
          <a:prstGeom prst="rect">
            <a:avLst/>
          </a:prstGeom>
        </p:spPr>
      </p:pic>
      <p:sp>
        <p:nvSpPr>
          <p:cNvPr id="28" name="L-Shape 27"/>
          <p:cNvSpPr/>
          <p:nvPr/>
        </p:nvSpPr>
        <p:spPr>
          <a:xfrm rot="13500000">
            <a:off x="2000285" y="2654409"/>
            <a:ext cx="380297" cy="380297"/>
          </a:xfrm>
          <a:prstGeom prst="corner">
            <a:avLst>
              <a:gd name="adj1" fmla="val 32612"/>
              <a:gd name="adj2" fmla="val 32612"/>
            </a:avLst>
          </a:prstGeom>
          <a:solidFill>
            <a:srgbClr val="A0C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9" name="L-Shape 28"/>
          <p:cNvSpPr/>
          <p:nvPr/>
        </p:nvSpPr>
        <p:spPr>
          <a:xfrm rot="13500000">
            <a:off x="4459629" y="2654410"/>
            <a:ext cx="380297" cy="380297"/>
          </a:xfrm>
          <a:prstGeom prst="corner">
            <a:avLst>
              <a:gd name="adj1" fmla="val 32612"/>
              <a:gd name="adj2" fmla="val 32612"/>
            </a:avLst>
          </a:prstGeom>
          <a:solidFill>
            <a:srgbClr val="76B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35" name="Picture 3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443" y="915566"/>
            <a:ext cx="2370334" cy="3707638"/>
          </a:xfrm>
          <a:prstGeom prst="rect">
            <a:avLst/>
          </a:prstGeom>
        </p:spPr>
      </p:pic>
      <p:pic>
        <p:nvPicPr>
          <p:cNvPr id="36" name="Picture 35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829" y="915566"/>
            <a:ext cx="2370334" cy="370763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0838" y="1509245"/>
            <a:ext cx="1448658" cy="25202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83060" y="1921641"/>
            <a:ext cx="1232192" cy="1224136"/>
          </a:xfrm>
          <a:prstGeom prst="rect">
            <a:avLst/>
          </a:prstGeom>
          <a:solidFill>
            <a:schemeClr val="bg1"/>
          </a:solidFill>
          <a:ln>
            <a:solidFill>
              <a:srgbClr val="F26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89746" y="1579145"/>
            <a:ext cx="1390132" cy="20009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16083" y="1631562"/>
            <a:ext cx="67099" cy="75088"/>
          </a:xfrm>
          <a:prstGeom prst="ellipse">
            <a:avLst/>
          </a:prstGeom>
          <a:solidFill>
            <a:srgbClr val="E36D62"/>
          </a:solidFill>
          <a:ln>
            <a:solidFill>
              <a:srgbClr val="E3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50298" y="1631562"/>
            <a:ext cx="67099" cy="75088"/>
          </a:xfrm>
          <a:prstGeom prst="ellipse">
            <a:avLst/>
          </a:prstGeom>
          <a:solidFill>
            <a:srgbClr val="E7BB45"/>
          </a:solidFill>
          <a:ln>
            <a:solidFill>
              <a:srgbClr val="E7B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99758" y="1631562"/>
            <a:ext cx="67099" cy="75088"/>
          </a:xfrm>
          <a:prstGeom prst="ellipse">
            <a:avLst/>
          </a:prstGeom>
          <a:solidFill>
            <a:srgbClr val="56C888"/>
          </a:solidFill>
          <a:ln>
            <a:solidFill>
              <a:srgbClr val="56C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959570" y="1631561"/>
            <a:ext cx="872187" cy="8625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18"/>
          <p:cNvSpPr txBox="1">
            <a:spLocks/>
          </p:cNvSpPr>
          <p:nvPr/>
        </p:nvSpPr>
        <p:spPr>
          <a:xfrm>
            <a:off x="469439" y="3255748"/>
            <a:ext cx="1375385" cy="18718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dirty="0" smtClean="0">
                <a:solidFill>
                  <a:srgbClr val="F26D9A"/>
                </a:solidFill>
                <a:cs typeface="Arial" pitchFamily="34" charset="0"/>
              </a:rPr>
              <a:t>Kanyarat Rodtong</a:t>
            </a:r>
            <a:endParaRPr lang="en-US" sz="900" dirty="0">
              <a:solidFill>
                <a:srgbClr val="F26D9A"/>
              </a:solidFill>
              <a:cs typeface="Arial" pitchFamily="34" charset="0"/>
            </a:endParaRPr>
          </a:p>
        </p:txBody>
      </p:sp>
      <p:sp>
        <p:nvSpPr>
          <p:cNvPr id="47" name="Text Placeholder 18"/>
          <p:cNvSpPr txBox="1">
            <a:spLocks/>
          </p:cNvSpPr>
          <p:nvPr/>
        </p:nvSpPr>
        <p:spPr>
          <a:xfrm>
            <a:off x="469439" y="3527637"/>
            <a:ext cx="1375385" cy="18718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dirty="0" smtClean="0">
                <a:solidFill>
                  <a:srgbClr val="F26D9A"/>
                </a:solidFill>
                <a:cs typeface="Arial" pitchFamily="34" charset="0"/>
              </a:rPr>
              <a:t>NickName : Mint</a:t>
            </a:r>
            <a:endParaRPr lang="en-US" sz="900" dirty="0">
              <a:solidFill>
                <a:srgbClr val="F26D9A"/>
              </a:solidFill>
              <a:cs typeface="Arial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726757" y="1570237"/>
            <a:ext cx="1462182" cy="2459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6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9" name="Rectangle 48"/>
          <p:cNvSpPr/>
          <p:nvPr/>
        </p:nvSpPr>
        <p:spPr>
          <a:xfrm>
            <a:off x="2725641" y="1496980"/>
            <a:ext cx="1462182" cy="338165"/>
          </a:xfrm>
          <a:prstGeom prst="rect">
            <a:avLst/>
          </a:prstGeom>
          <a:solidFill>
            <a:srgbClr val="F26D9A"/>
          </a:solidFill>
          <a:ln>
            <a:solidFill>
              <a:srgbClr val="F26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0" name="TextBox 49"/>
          <p:cNvSpPr txBox="1"/>
          <p:nvPr/>
        </p:nvSpPr>
        <p:spPr>
          <a:xfrm>
            <a:off x="2786398" y="1835145"/>
            <a:ext cx="1340668" cy="584775"/>
          </a:xfrm>
          <a:prstGeom prst="rect">
            <a:avLst/>
          </a:prstGeom>
          <a:noFill/>
          <a:ln>
            <a:solidFill>
              <a:srgbClr val="F26D9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A:Analyze skill</a:t>
            </a:r>
          </a:p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B:Design skill</a:t>
            </a:r>
          </a:p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C:Programming skill</a:t>
            </a:r>
          </a:p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D:Testing skill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03665" y="1569213"/>
            <a:ext cx="131055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solidFill>
                  <a:schemeClr val="bg1"/>
                </a:solidFill>
                <a:cs typeface="Arial" pitchFamily="34" charset="0"/>
              </a:rPr>
              <a:t>Technical Skill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58308" y="1570237"/>
            <a:ext cx="1462182" cy="2459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6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4" name="Rectangle 53"/>
          <p:cNvSpPr/>
          <p:nvPr/>
        </p:nvSpPr>
        <p:spPr>
          <a:xfrm>
            <a:off x="5157192" y="1496980"/>
            <a:ext cx="1462182" cy="338165"/>
          </a:xfrm>
          <a:prstGeom prst="rect">
            <a:avLst/>
          </a:prstGeom>
          <a:solidFill>
            <a:srgbClr val="F26D9A"/>
          </a:solidFill>
          <a:ln>
            <a:solidFill>
              <a:srgbClr val="F26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6" name="TextBox 55"/>
          <p:cNvSpPr txBox="1"/>
          <p:nvPr/>
        </p:nvSpPr>
        <p:spPr>
          <a:xfrm>
            <a:off x="5235216" y="1569213"/>
            <a:ext cx="131055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solidFill>
                  <a:schemeClr val="bg1"/>
                </a:solidFill>
                <a:cs typeface="Arial" pitchFamily="34" charset="0"/>
              </a:rPr>
              <a:t>Soft Skill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17949" y="1847330"/>
            <a:ext cx="1340668" cy="584775"/>
          </a:xfrm>
          <a:prstGeom prst="rect">
            <a:avLst/>
          </a:prstGeom>
          <a:noFill/>
          <a:ln>
            <a:solidFill>
              <a:srgbClr val="F26D9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A:Teamwork</a:t>
            </a:r>
          </a:p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B:Communication</a:t>
            </a:r>
          </a:p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C:Problem-solving</a:t>
            </a:r>
          </a:p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D:Presentation skill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9452409"/>
              </p:ext>
            </p:extLst>
          </p:nvPr>
        </p:nvGraphicFramePr>
        <p:xfrm>
          <a:off x="2749090" y="2489816"/>
          <a:ext cx="1452816" cy="1521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1" name="Char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9817793"/>
              </p:ext>
            </p:extLst>
          </p:nvPr>
        </p:nvGraphicFramePr>
        <p:xfrm>
          <a:off x="5217949" y="2489816"/>
          <a:ext cx="1340668" cy="1521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1028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4"/>
          <p:cNvSpPr>
            <a:spLocks noGrp="1"/>
          </p:cNvSpPr>
          <p:nvPr>
            <p:ph type="title"/>
          </p:nvPr>
        </p:nvSpPr>
        <p:spPr>
          <a:xfrm>
            <a:off x="1275799" y="0"/>
            <a:ext cx="4104456" cy="618410"/>
          </a:xfrm>
        </p:spPr>
        <p:txBody>
          <a:bodyPr/>
          <a:lstStyle/>
          <a:p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</a:rPr>
              <a:t>Skill &amp; Experience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7" name="Picture 26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5566"/>
            <a:ext cx="2370334" cy="3707638"/>
          </a:xfrm>
          <a:prstGeom prst="rect">
            <a:avLst/>
          </a:prstGeom>
        </p:spPr>
      </p:pic>
      <p:sp>
        <p:nvSpPr>
          <p:cNvPr id="28" name="L-Shape 27"/>
          <p:cNvSpPr/>
          <p:nvPr/>
        </p:nvSpPr>
        <p:spPr>
          <a:xfrm rot="13500000">
            <a:off x="2000285" y="2654409"/>
            <a:ext cx="380297" cy="380297"/>
          </a:xfrm>
          <a:prstGeom prst="corner">
            <a:avLst>
              <a:gd name="adj1" fmla="val 32612"/>
              <a:gd name="adj2" fmla="val 32612"/>
            </a:avLst>
          </a:prstGeom>
          <a:solidFill>
            <a:srgbClr val="F26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9" name="L-Shape 28"/>
          <p:cNvSpPr/>
          <p:nvPr/>
        </p:nvSpPr>
        <p:spPr>
          <a:xfrm rot="13500000">
            <a:off x="4459629" y="2654410"/>
            <a:ext cx="380297" cy="380297"/>
          </a:xfrm>
          <a:prstGeom prst="corner">
            <a:avLst>
              <a:gd name="adj1" fmla="val 32612"/>
              <a:gd name="adj2" fmla="val 32612"/>
            </a:avLst>
          </a:prstGeom>
          <a:solidFill>
            <a:srgbClr val="A0C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35" name="Picture 3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443" y="915566"/>
            <a:ext cx="2370334" cy="3707638"/>
          </a:xfrm>
          <a:prstGeom prst="rect">
            <a:avLst/>
          </a:prstGeom>
        </p:spPr>
      </p:pic>
      <p:pic>
        <p:nvPicPr>
          <p:cNvPr id="36" name="Picture 35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829" y="915566"/>
            <a:ext cx="2370334" cy="370763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0838" y="1509245"/>
            <a:ext cx="1448658" cy="25202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83060" y="1921641"/>
            <a:ext cx="1232192" cy="1224136"/>
          </a:xfrm>
          <a:prstGeom prst="rect">
            <a:avLst/>
          </a:prstGeom>
          <a:solidFill>
            <a:schemeClr val="bg1"/>
          </a:solidFill>
          <a:ln>
            <a:solidFill>
              <a:srgbClr val="76B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89746" y="1579145"/>
            <a:ext cx="1390132" cy="20009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16083" y="1631562"/>
            <a:ext cx="67099" cy="75088"/>
          </a:xfrm>
          <a:prstGeom prst="ellipse">
            <a:avLst/>
          </a:prstGeom>
          <a:solidFill>
            <a:srgbClr val="E36D62"/>
          </a:solidFill>
          <a:ln>
            <a:solidFill>
              <a:srgbClr val="E3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50298" y="1631562"/>
            <a:ext cx="67099" cy="75088"/>
          </a:xfrm>
          <a:prstGeom prst="ellipse">
            <a:avLst/>
          </a:prstGeom>
          <a:solidFill>
            <a:srgbClr val="E7BB45"/>
          </a:solidFill>
          <a:ln>
            <a:solidFill>
              <a:srgbClr val="E7B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99758" y="1631562"/>
            <a:ext cx="67099" cy="75088"/>
          </a:xfrm>
          <a:prstGeom prst="ellipse">
            <a:avLst/>
          </a:prstGeom>
          <a:solidFill>
            <a:srgbClr val="56C888"/>
          </a:solidFill>
          <a:ln>
            <a:solidFill>
              <a:srgbClr val="56C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959570" y="1631561"/>
            <a:ext cx="872187" cy="8625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18"/>
          <p:cNvSpPr txBox="1">
            <a:spLocks/>
          </p:cNvSpPr>
          <p:nvPr/>
        </p:nvSpPr>
        <p:spPr>
          <a:xfrm>
            <a:off x="469439" y="3255748"/>
            <a:ext cx="1375385" cy="18718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dirty="0" smtClean="0">
                <a:solidFill>
                  <a:srgbClr val="76B1D1"/>
                </a:solidFill>
                <a:cs typeface="Arial" pitchFamily="34" charset="0"/>
              </a:rPr>
              <a:t>Supatchai Kamaporn</a:t>
            </a:r>
            <a:endParaRPr lang="en-US" sz="900" dirty="0">
              <a:solidFill>
                <a:srgbClr val="76B1D1"/>
              </a:solidFill>
              <a:cs typeface="Arial" pitchFamily="34" charset="0"/>
            </a:endParaRPr>
          </a:p>
        </p:txBody>
      </p:sp>
      <p:sp>
        <p:nvSpPr>
          <p:cNvPr id="47" name="Text Placeholder 18"/>
          <p:cNvSpPr txBox="1">
            <a:spLocks/>
          </p:cNvSpPr>
          <p:nvPr/>
        </p:nvSpPr>
        <p:spPr>
          <a:xfrm>
            <a:off x="469439" y="3527637"/>
            <a:ext cx="1375385" cy="18718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dirty="0" smtClean="0">
                <a:solidFill>
                  <a:srgbClr val="76B1D1"/>
                </a:solidFill>
                <a:cs typeface="Arial" pitchFamily="34" charset="0"/>
              </a:rPr>
              <a:t>NickName : Pond</a:t>
            </a:r>
            <a:endParaRPr lang="en-US" sz="900" dirty="0">
              <a:solidFill>
                <a:srgbClr val="76B1D1"/>
              </a:solidFill>
              <a:cs typeface="Arial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726757" y="1570237"/>
            <a:ext cx="1462182" cy="2459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6B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9" name="Rectangle 48"/>
          <p:cNvSpPr/>
          <p:nvPr/>
        </p:nvSpPr>
        <p:spPr>
          <a:xfrm>
            <a:off x="2725641" y="1496980"/>
            <a:ext cx="1462182" cy="338165"/>
          </a:xfrm>
          <a:prstGeom prst="rect">
            <a:avLst/>
          </a:prstGeom>
          <a:solidFill>
            <a:srgbClr val="76B1D1"/>
          </a:solidFill>
          <a:ln>
            <a:solidFill>
              <a:srgbClr val="76B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0" name="TextBox 49"/>
          <p:cNvSpPr txBox="1"/>
          <p:nvPr/>
        </p:nvSpPr>
        <p:spPr>
          <a:xfrm>
            <a:off x="2786398" y="1835145"/>
            <a:ext cx="1340668" cy="584775"/>
          </a:xfrm>
          <a:prstGeom prst="rect">
            <a:avLst/>
          </a:prstGeom>
          <a:noFill/>
          <a:ln>
            <a:solidFill>
              <a:srgbClr val="76B1D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A:Analyze skill</a:t>
            </a:r>
          </a:p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B:Design skill</a:t>
            </a:r>
          </a:p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C:Programming skill</a:t>
            </a:r>
          </a:p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D:Testing skill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03665" y="1569213"/>
            <a:ext cx="131055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solidFill>
                  <a:schemeClr val="bg1"/>
                </a:solidFill>
                <a:cs typeface="Arial" pitchFamily="34" charset="0"/>
              </a:rPr>
              <a:t>Technical Skill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58308" y="1570237"/>
            <a:ext cx="1462182" cy="2459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6B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4" name="Rectangle 53"/>
          <p:cNvSpPr/>
          <p:nvPr/>
        </p:nvSpPr>
        <p:spPr>
          <a:xfrm>
            <a:off x="5157192" y="1496980"/>
            <a:ext cx="1462182" cy="338165"/>
          </a:xfrm>
          <a:prstGeom prst="rect">
            <a:avLst/>
          </a:prstGeom>
          <a:solidFill>
            <a:srgbClr val="76B1D1"/>
          </a:solidFill>
          <a:ln>
            <a:solidFill>
              <a:srgbClr val="76B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6" name="TextBox 55"/>
          <p:cNvSpPr txBox="1"/>
          <p:nvPr/>
        </p:nvSpPr>
        <p:spPr>
          <a:xfrm>
            <a:off x="5235216" y="1569213"/>
            <a:ext cx="131055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solidFill>
                  <a:schemeClr val="bg1"/>
                </a:solidFill>
                <a:cs typeface="Arial" pitchFamily="34" charset="0"/>
              </a:rPr>
              <a:t>Soft Skill</a:t>
            </a:r>
            <a:endParaRPr lang="ko-KR" altLang="en-US" sz="105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17949" y="1847330"/>
            <a:ext cx="1340668" cy="584775"/>
          </a:xfrm>
          <a:prstGeom prst="rect">
            <a:avLst/>
          </a:prstGeom>
          <a:noFill/>
          <a:ln>
            <a:solidFill>
              <a:srgbClr val="76B1D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A:Teamwork</a:t>
            </a:r>
          </a:p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B:Communication</a:t>
            </a:r>
          </a:p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C:Problem-solving</a:t>
            </a:r>
          </a:p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D:Presentation skill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32" name="Chart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3570706"/>
              </p:ext>
            </p:extLst>
          </p:nvPr>
        </p:nvGraphicFramePr>
        <p:xfrm>
          <a:off x="2772194" y="2477800"/>
          <a:ext cx="1369053" cy="1551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3" name="Chart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4149612"/>
              </p:ext>
            </p:extLst>
          </p:nvPr>
        </p:nvGraphicFramePr>
        <p:xfrm>
          <a:off x="5235216" y="2477799"/>
          <a:ext cx="1323401" cy="1551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3147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92980" y="3327834"/>
            <a:ext cx="3072379" cy="1172728"/>
            <a:chOff x="152400" y="152400"/>
            <a:chExt cx="9126287" cy="5143500"/>
          </a:xfrm>
        </p:grpSpPr>
        <p:sp>
          <p:nvSpPr>
            <p:cNvPr id="12" name="Rectangle 11"/>
            <p:cNvSpPr/>
            <p:nvPr/>
          </p:nvSpPr>
          <p:spPr>
            <a:xfrm>
              <a:off x="152400" y="152400"/>
              <a:ext cx="22860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36046" y="152400"/>
              <a:ext cx="2286000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22046" y="152400"/>
              <a:ext cx="22860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92687" y="152400"/>
              <a:ext cx="2286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sp>
        <p:nvSpPr>
          <p:cNvPr id="3" name="Title 1"/>
          <p:cNvSpPr txBox="1">
            <a:spLocks/>
          </p:cNvSpPr>
          <p:nvPr/>
        </p:nvSpPr>
        <p:spPr>
          <a:xfrm>
            <a:off x="1339806" y="3710918"/>
            <a:ext cx="4104456" cy="40655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Thank you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2" b="8782"/>
          <a:stretch>
            <a:fillRect/>
          </a:stretch>
        </p:blipFill>
        <p:spPr>
          <a:xfrm>
            <a:off x="2212134" y="771550"/>
            <a:ext cx="2359800" cy="1944000"/>
          </a:xfrm>
        </p:spPr>
      </p:pic>
    </p:spTree>
    <p:extLst>
      <p:ext uri="{BB962C8B-B14F-4D97-AF65-F5344CB8AC3E}">
        <p14:creationId xmlns:p14="http://schemas.microsoft.com/office/powerpoint/2010/main" val="316816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52936" y="2315420"/>
            <a:ext cx="3096344" cy="618410"/>
          </a:xfrm>
        </p:spPr>
        <p:txBody>
          <a:bodyPr/>
          <a:lstStyle/>
          <a:p>
            <a:r>
              <a:rPr lang="en-US" altLang="ko-KR" sz="2100" b="1" dirty="0">
                <a:solidFill>
                  <a:schemeClr val="accent4"/>
                </a:solidFill>
              </a:rPr>
              <a:t>Work &amp; </a:t>
            </a:r>
            <a:r>
              <a:rPr lang="en-US" altLang="ko-KR" sz="2100" b="1" dirty="0" smtClean="0">
                <a:solidFill>
                  <a:schemeClr val="accent4"/>
                </a:solidFill>
              </a:rPr>
              <a:t>Responsibility</a:t>
            </a:r>
            <a:endParaRPr lang="ko-KR" altLang="en-US" sz="2100" b="1" dirty="0">
              <a:solidFill>
                <a:schemeClr val="accent4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580491" y="2303580"/>
            <a:ext cx="106943" cy="642090"/>
            <a:chOff x="3440653" y="2214190"/>
            <a:chExt cx="142590" cy="856120"/>
          </a:xfrm>
        </p:grpSpPr>
        <p:grpSp>
          <p:nvGrpSpPr>
            <p:cNvPr id="6" name="Group 5"/>
            <p:cNvGrpSpPr/>
            <p:nvPr/>
          </p:nvGrpSpPr>
          <p:grpSpPr>
            <a:xfrm>
              <a:off x="3440653" y="2214190"/>
              <a:ext cx="142590" cy="676613"/>
              <a:chOff x="1" y="1321321"/>
              <a:chExt cx="2051719" cy="246946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" y="1321321"/>
                <a:ext cx="2051719" cy="504000"/>
              </a:xfrm>
              <a:prstGeom prst="rect">
                <a:avLst/>
              </a:prstGeom>
              <a:solidFill>
                <a:srgbClr val="F26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" y="1976477"/>
                <a:ext cx="2051719" cy="504000"/>
              </a:xfrm>
              <a:prstGeom prst="rect">
                <a:avLst/>
              </a:prstGeom>
              <a:solidFill>
                <a:srgbClr val="F3C0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rgbClr val="A0C458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" y="2631633"/>
                <a:ext cx="2051719" cy="504000"/>
              </a:xfrm>
              <a:prstGeom prst="rect">
                <a:avLst/>
              </a:prstGeom>
              <a:solidFill>
                <a:srgbClr val="A0C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" y="3286788"/>
                <a:ext cx="2051719" cy="504000"/>
              </a:xfrm>
              <a:prstGeom prst="rect">
                <a:avLst/>
              </a:prstGeom>
              <a:solidFill>
                <a:srgbClr val="76B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3440653" y="2932218"/>
              <a:ext cx="142590" cy="138092"/>
            </a:xfrm>
            <a:prstGeom prst="rect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4" name="Rectangle 18">
            <a:extLst>
              <a:ext uri="{FF2B5EF4-FFF2-40B4-BE49-F238E27FC236}">
                <a16:creationId xmlns:a16="http://schemas.microsoft.com/office/drawing/2014/main" id="{99A30F59-FE45-4217-9533-2B17DACE795E}"/>
              </a:ext>
            </a:extLst>
          </p:cNvPr>
          <p:cNvSpPr/>
          <p:nvPr/>
        </p:nvSpPr>
        <p:spPr>
          <a:xfrm>
            <a:off x="1779774" y="2358912"/>
            <a:ext cx="598088" cy="566678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02543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79637" y="195487"/>
            <a:ext cx="7109037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chemeClr val="accent3"/>
                </a:solidFill>
              </a:rPr>
              <a:t>Action Plan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764704" y="2657052"/>
            <a:ext cx="1277475" cy="2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Rectangle 4"/>
          <p:cNvSpPr/>
          <p:nvPr/>
        </p:nvSpPr>
        <p:spPr>
          <a:xfrm>
            <a:off x="1897859" y="2657052"/>
            <a:ext cx="1413112" cy="27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Rectangle 5"/>
          <p:cNvSpPr/>
          <p:nvPr/>
        </p:nvSpPr>
        <p:spPr>
          <a:xfrm>
            <a:off x="3294859" y="2657052"/>
            <a:ext cx="1557500" cy="27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Rectangle 6"/>
          <p:cNvSpPr/>
          <p:nvPr/>
        </p:nvSpPr>
        <p:spPr>
          <a:xfrm>
            <a:off x="4841051" y="2657052"/>
            <a:ext cx="1337415" cy="270000"/>
          </a:xfrm>
          <a:prstGeom prst="rect">
            <a:avLst/>
          </a:prstGeom>
          <a:solidFill>
            <a:srgbClr val="F26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Round Same Side Corner Rectangle 39"/>
          <p:cNvSpPr/>
          <p:nvPr/>
        </p:nvSpPr>
        <p:spPr>
          <a:xfrm rot="18900000">
            <a:off x="5473364" y="2445789"/>
            <a:ext cx="692528" cy="692528"/>
          </a:xfrm>
          <a:custGeom>
            <a:avLst/>
            <a:gdLst/>
            <a:ahLst/>
            <a:cxnLst/>
            <a:rect l="l" t="t" r="r" b="b"/>
            <a:pathLst>
              <a:path w="923370" h="923370">
                <a:moveTo>
                  <a:pt x="870649" y="52721"/>
                </a:moveTo>
                <a:cubicBezTo>
                  <a:pt x="903223" y="85294"/>
                  <a:pt x="923370" y="130294"/>
                  <a:pt x="923370" y="180000"/>
                </a:cubicBezTo>
                <a:lnTo>
                  <a:pt x="923370" y="914399"/>
                </a:lnTo>
                <a:lnTo>
                  <a:pt x="914399" y="914399"/>
                </a:lnTo>
                <a:lnTo>
                  <a:pt x="914399" y="923370"/>
                </a:lnTo>
                <a:lnTo>
                  <a:pt x="180000" y="923370"/>
                </a:lnTo>
                <a:cubicBezTo>
                  <a:pt x="80589" y="923370"/>
                  <a:pt x="0" y="842781"/>
                  <a:pt x="0" y="743370"/>
                </a:cubicBezTo>
                <a:cubicBezTo>
                  <a:pt x="0" y="643959"/>
                  <a:pt x="80589" y="563370"/>
                  <a:pt x="179999" y="563370"/>
                </a:cubicBezTo>
                <a:lnTo>
                  <a:pt x="563370" y="563370"/>
                </a:lnTo>
                <a:lnTo>
                  <a:pt x="563370" y="180000"/>
                </a:lnTo>
                <a:cubicBezTo>
                  <a:pt x="563370" y="80589"/>
                  <a:pt x="643959" y="0"/>
                  <a:pt x="743370" y="0"/>
                </a:cubicBezTo>
                <a:cubicBezTo>
                  <a:pt x="793076" y="0"/>
                  <a:pt x="838076" y="20147"/>
                  <a:pt x="870649" y="527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Oval 8"/>
          <p:cNvSpPr/>
          <p:nvPr/>
        </p:nvSpPr>
        <p:spPr>
          <a:xfrm>
            <a:off x="575728" y="2585137"/>
            <a:ext cx="405000" cy="405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Oval 9"/>
          <p:cNvSpPr/>
          <p:nvPr/>
        </p:nvSpPr>
        <p:spPr>
          <a:xfrm>
            <a:off x="637659" y="2647068"/>
            <a:ext cx="270000" cy="27000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99864" y="2589411"/>
            <a:ext cx="405000" cy="405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Oval 11"/>
          <p:cNvSpPr/>
          <p:nvPr/>
        </p:nvSpPr>
        <p:spPr>
          <a:xfrm>
            <a:off x="1861795" y="2651342"/>
            <a:ext cx="270000" cy="27000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240024" y="2593685"/>
            <a:ext cx="405000" cy="405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Oval 13"/>
          <p:cNvSpPr/>
          <p:nvPr/>
        </p:nvSpPr>
        <p:spPr>
          <a:xfrm>
            <a:off x="3301955" y="2655617"/>
            <a:ext cx="270000" cy="270000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653136" y="2597960"/>
            <a:ext cx="405000" cy="405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Oval 15"/>
          <p:cNvSpPr/>
          <p:nvPr/>
        </p:nvSpPr>
        <p:spPr>
          <a:xfrm>
            <a:off x="4715068" y="2659891"/>
            <a:ext cx="270000" cy="270000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13"/>
          <p:cNvSpPr>
            <a:spLocks noChangeArrowheads="1"/>
          </p:cNvSpPr>
          <p:nvPr/>
        </p:nvSpPr>
        <p:spPr bwMode="auto">
          <a:xfrm>
            <a:off x="332656" y="3108467"/>
            <a:ext cx="8640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JUL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74562" y="2221592"/>
            <a:ext cx="846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AUG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70271" y="3108467"/>
            <a:ext cx="990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SEP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07877" y="2282115"/>
            <a:ext cx="666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OCT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-79637" y="1609934"/>
            <a:ext cx="1801614" cy="944239"/>
            <a:chOff x="2889914" y="1633246"/>
            <a:chExt cx="2129732" cy="1258985"/>
          </a:xfrm>
        </p:grpSpPr>
        <p:sp>
          <p:nvSpPr>
            <p:cNvPr id="25" name="TextBox 24"/>
            <p:cNvSpPr txBox="1"/>
            <p:nvPr/>
          </p:nvSpPr>
          <p:spPr>
            <a:xfrm>
              <a:off x="3094396" y="1633246"/>
              <a:ext cx="192525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Analyze System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889914" y="2030456"/>
              <a:ext cx="2020510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Tx/>
                <a:buChar char="-"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requirements </a:t>
              </a:r>
            </a:p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from user</a:t>
              </a:r>
            </a:p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 -     Analyze requirements	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10478" y="1621923"/>
            <a:ext cx="2110361" cy="742147"/>
            <a:chOff x="3178189" y="1761230"/>
            <a:chExt cx="2494707" cy="989530"/>
          </a:xfrm>
        </p:grpSpPr>
        <p:sp>
          <p:nvSpPr>
            <p:cNvPr id="28" name="TextBox 27"/>
            <p:cNvSpPr txBox="1"/>
            <p:nvPr/>
          </p:nvSpPr>
          <p:spPr>
            <a:xfrm>
              <a:off x="3324740" y="1761230"/>
              <a:ext cx="126014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492942" y="2059522"/>
              <a:ext cx="21799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     Design mock up of system</a:t>
              </a:r>
            </a:p>
            <a:p>
              <a:pPr marL="171450" indent="-171450" algn="ctr">
                <a:buFontTx/>
                <a:buChar char="-"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Confirm mock up with user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78189" y="2442984"/>
              <a:ext cx="217995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     Design diagram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622293" y="3092130"/>
            <a:ext cx="2326986" cy="923253"/>
            <a:chOff x="2528469" y="1723831"/>
            <a:chExt cx="2750788" cy="1231004"/>
          </a:xfrm>
        </p:grpSpPr>
        <p:sp>
          <p:nvSpPr>
            <p:cNvPr id="31" name="TextBox 30"/>
            <p:cNvSpPr txBox="1"/>
            <p:nvPr/>
          </p:nvSpPr>
          <p:spPr>
            <a:xfrm>
              <a:off x="2963308" y="1723831"/>
              <a:ext cx="126014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42088" y="2080287"/>
              <a:ext cx="243716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Tx/>
                <a:buChar char="-"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Coding PCR system in phase 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28469" y="2647059"/>
              <a:ext cx="243716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Tx/>
                <a:buChar char="-"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Present PCR System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76141" y="2354876"/>
              <a:ext cx="243716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Tx/>
                <a:buChar char="-"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 System &amp; Demo System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76586" y="3003389"/>
            <a:ext cx="1709219" cy="739622"/>
            <a:chOff x="2889914" y="1721402"/>
            <a:chExt cx="2020510" cy="986162"/>
          </a:xfrm>
        </p:grpSpPr>
        <p:sp>
          <p:nvSpPr>
            <p:cNvPr id="40" name="TextBox 39"/>
            <p:cNvSpPr txBox="1"/>
            <p:nvPr/>
          </p:nvSpPr>
          <p:spPr>
            <a:xfrm>
              <a:off x="3067918" y="1721402"/>
              <a:ext cx="158568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Analyze System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889914" y="2030456"/>
              <a:ext cx="202051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Tx/>
                <a:buChar char="-"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Analyze requirements</a:t>
              </a:r>
            </a:p>
            <a:p>
              <a:pPr marL="171450" indent="-171450" algn="ctr">
                <a:buFontTx/>
                <a:buChar char="-"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Confirm requirements	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72" y="3711736"/>
            <a:ext cx="1413872" cy="14138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607" y="3920107"/>
            <a:ext cx="1223393" cy="122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4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6632" y="1203598"/>
            <a:ext cx="6686475" cy="1430681"/>
          </a:xfrm>
          <a:prstGeom prst="rect">
            <a:avLst/>
          </a:prstGeom>
          <a:solidFill>
            <a:schemeClr val="accent1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4" y="1275606"/>
            <a:ext cx="6681366" cy="25202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itle 6"/>
          <p:cNvSpPr txBox="1">
            <a:spLocks/>
          </p:cNvSpPr>
          <p:nvPr/>
        </p:nvSpPr>
        <p:spPr>
          <a:xfrm>
            <a:off x="29218" y="24020"/>
            <a:ext cx="6858000" cy="603514"/>
          </a:xfrm>
          <a:prstGeom prst="rect">
            <a:avLst/>
          </a:prstGeom>
        </p:spPr>
        <p:txBody>
          <a:bodyPr anchor="ctr"/>
          <a:lstStyle>
            <a:lvl1pPr algn="ctr" defTabSz="685783" rtl="0" eaLnBrk="1" latinLnBrk="1" hangingPunct="1">
              <a:spcBef>
                <a:spcPct val="0"/>
              </a:spcBef>
              <a:buNone/>
              <a:defRPr sz="27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 smtClean="0">
                <a:solidFill>
                  <a:schemeClr val="accent4"/>
                </a:solidFill>
              </a:rPr>
              <a:t>Action Plan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04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5526" y="2331382"/>
            <a:ext cx="4104456" cy="618410"/>
          </a:xfrm>
        </p:spPr>
        <p:txBody>
          <a:bodyPr/>
          <a:lstStyle/>
          <a:p>
            <a:r>
              <a:rPr lang="en-US" altLang="ko-KR" sz="2400" b="1" dirty="0">
                <a:solidFill>
                  <a:schemeClr val="accent3"/>
                </a:solidFill>
              </a:rPr>
              <a:t>Action Plan</a:t>
            </a:r>
            <a:endParaRPr lang="ko-KR" altLang="en-US" sz="2400" b="1" dirty="0">
              <a:solidFill>
                <a:schemeClr val="accent3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580491" y="2303580"/>
            <a:ext cx="106943" cy="642090"/>
            <a:chOff x="3440653" y="2214190"/>
            <a:chExt cx="142590" cy="856120"/>
          </a:xfrm>
        </p:grpSpPr>
        <p:grpSp>
          <p:nvGrpSpPr>
            <p:cNvPr id="6" name="Group 5"/>
            <p:cNvGrpSpPr/>
            <p:nvPr/>
          </p:nvGrpSpPr>
          <p:grpSpPr>
            <a:xfrm>
              <a:off x="3440653" y="2214190"/>
              <a:ext cx="142590" cy="676613"/>
              <a:chOff x="1" y="1321321"/>
              <a:chExt cx="2051719" cy="246946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" y="1321321"/>
                <a:ext cx="2051719" cy="504000"/>
              </a:xfrm>
              <a:prstGeom prst="rect">
                <a:avLst/>
              </a:prstGeom>
              <a:solidFill>
                <a:srgbClr val="F26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" y="1976477"/>
                <a:ext cx="2051719" cy="504000"/>
              </a:xfrm>
              <a:prstGeom prst="rect">
                <a:avLst/>
              </a:prstGeom>
              <a:solidFill>
                <a:srgbClr val="F3C0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rgbClr val="A0C458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" y="2631633"/>
                <a:ext cx="2051719" cy="504000"/>
              </a:xfrm>
              <a:prstGeom prst="rect">
                <a:avLst/>
              </a:prstGeom>
              <a:solidFill>
                <a:srgbClr val="A0C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" y="3286788"/>
                <a:ext cx="2051719" cy="504000"/>
              </a:xfrm>
              <a:prstGeom prst="rect">
                <a:avLst/>
              </a:prstGeom>
              <a:solidFill>
                <a:srgbClr val="76B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3440653" y="2932218"/>
              <a:ext cx="142590" cy="138092"/>
            </a:xfrm>
            <a:prstGeom prst="rect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4" name="Rectangle 18">
            <a:extLst>
              <a:ext uri="{FF2B5EF4-FFF2-40B4-BE49-F238E27FC236}">
                <a16:creationId xmlns:a16="http://schemas.microsoft.com/office/drawing/2014/main" id="{99A30F59-FE45-4217-9533-2B17DACE795E}"/>
              </a:ext>
            </a:extLst>
          </p:cNvPr>
          <p:cNvSpPr/>
          <p:nvPr/>
        </p:nvSpPr>
        <p:spPr>
          <a:xfrm>
            <a:off x="1779774" y="2358912"/>
            <a:ext cx="598088" cy="566678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18288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164" y="0"/>
            <a:ext cx="6870164" cy="555526"/>
          </a:xfrm>
          <a:solidFill>
            <a:schemeClr val="bg1"/>
          </a:solidFill>
        </p:spPr>
        <p:txBody>
          <a:bodyPr/>
          <a:lstStyle/>
          <a:p>
            <a:r>
              <a:rPr lang="en-US" altLang="ko-KR" sz="2800" dirty="0">
                <a:solidFill>
                  <a:srgbClr val="F3C04A"/>
                </a:solidFill>
              </a:rPr>
              <a:t>Plan</a:t>
            </a:r>
            <a:endParaRPr lang="ko-KR" altLang="en-US" dirty="0">
              <a:solidFill>
                <a:srgbClr val="F3C04A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623" y="-10269"/>
            <a:ext cx="565795" cy="56579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312" y="-10270"/>
            <a:ext cx="565795" cy="56579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44623" y="581079"/>
            <a:ext cx="6758484" cy="0"/>
          </a:xfrm>
          <a:prstGeom prst="line">
            <a:avLst/>
          </a:prstGeom>
          <a:ln w="28575">
            <a:solidFill>
              <a:srgbClr val="F3C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46554" y="1563638"/>
            <a:ext cx="6552728" cy="3384376"/>
          </a:xfrm>
          <a:prstGeom prst="rect">
            <a:avLst/>
          </a:prstGeom>
          <a:solidFill>
            <a:schemeClr val="bg1"/>
          </a:solidFill>
          <a:ln>
            <a:solidFill>
              <a:srgbClr val="F3C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132856" y="1563638"/>
            <a:ext cx="4566426" cy="3384376"/>
          </a:xfrm>
          <a:prstGeom prst="rect">
            <a:avLst/>
          </a:prstGeom>
          <a:solidFill>
            <a:schemeClr val="bg1"/>
          </a:solidFill>
          <a:ln>
            <a:solidFill>
              <a:srgbClr val="C3B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146554" y="2714625"/>
            <a:ext cx="6552728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Title 4"/>
          <p:cNvSpPr txBox="1">
            <a:spLocks/>
          </p:cNvSpPr>
          <p:nvPr/>
        </p:nvSpPr>
        <p:spPr>
          <a:xfrm>
            <a:off x="2323698" y="758152"/>
            <a:ext cx="4104456" cy="618410"/>
          </a:xfrm>
          <a:prstGeom prst="rect">
            <a:avLst/>
          </a:prstGeom>
        </p:spPr>
        <p:txBody>
          <a:bodyPr anchor="ctr"/>
          <a:lstStyle>
            <a:lvl1pPr algn="ctr" defTabSz="685783" rtl="0" eaLnBrk="1" latinLnBrk="1" hangingPunct="1">
              <a:spcBef>
                <a:spcPct val="0"/>
              </a:spcBef>
              <a:buNone/>
              <a:defRPr sz="27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1800" dirty="0">
                <a:solidFill>
                  <a:schemeClr val="accent3"/>
                </a:solidFill>
              </a:rPr>
              <a:t>Month</a:t>
            </a:r>
            <a:endParaRPr lang="ko-KR" altLang="en-US" sz="1800" dirty="0">
              <a:solidFill>
                <a:schemeClr val="accent3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2365261" y="1336204"/>
            <a:ext cx="771525" cy="400050"/>
          </a:xfrm>
          <a:prstGeom prst="roundRect">
            <a:avLst/>
          </a:prstGeom>
          <a:solidFill>
            <a:schemeClr val="bg1"/>
          </a:solidFill>
          <a:ln>
            <a:solidFill>
              <a:srgbClr val="C3B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/>
        </p:nvSpPr>
        <p:spPr>
          <a:xfrm>
            <a:off x="3530568" y="1341012"/>
            <a:ext cx="771525" cy="400050"/>
          </a:xfrm>
          <a:prstGeom prst="roundRect">
            <a:avLst/>
          </a:prstGeom>
          <a:solidFill>
            <a:schemeClr val="bg1"/>
          </a:solidFill>
          <a:ln>
            <a:solidFill>
              <a:srgbClr val="C3B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/>
        </p:nvSpPr>
        <p:spPr>
          <a:xfrm>
            <a:off x="4684598" y="1346091"/>
            <a:ext cx="771525" cy="400050"/>
          </a:xfrm>
          <a:prstGeom prst="roundRect">
            <a:avLst/>
          </a:prstGeom>
          <a:solidFill>
            <a:schemeClr val="bg1"/>
          </a:solidFill>
          <a:ln>
            <a:solidFill>
              <a:srgbClr val="C3B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5748684" y="1341012"/>
            <a:ext cx="771525" cy="400050"/>
          </a:xfrm>
          <a:prstGeom prst="roundRect">
            <a:avLst/>
          </a:prstGeom>
          <a:solidFill>
            <a:schemeClr val="bg1"/>
          </a:solidFill>
          <a:ln>
            <a:solidFill>
              <a:srgbClr val="C3B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itle 4"/>
          <p:cNvSpPr txBox="1">
            <a:spLocks/>
          </p:cNvSpPr>
          <p:nvPr/>
        </p:nvSpPr>
        <p:spPr>
          <a:xfrm>
            <a:off x="624193" y="1033239"/>
            <a:ext cx="980464" cy="618410"/>
          </a:xfrm>
          <a:prstGeom prst="rect">
            <a:avLst/>
          </a:prstGeom>
        </p:spPr>
        <p:txBody>
          <a:bodyPr anchor="ctr"/>
          <a:lstStyle>
            <a:lvl1pPr algn="ctr" defTabSz="685783" rtl="0" eaLnBrk="1" latinLnBrk="1" hangingPunct="1">
              <a:spcBef>
                <a:spcPct val="0"/>
              </a:spcBef>
              <a:buNone/>
              <a:defRPr sz="27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1800" dirty="0">
                <a:solidFill>
                  <a:srgbClr val="C3B3EB"/>
                </a:solidFill>
              </a:rPr>
              <a:t>Detail</a:t>
            </a:r>
            <a:endParaRPr lang="ko-KR" altLang="en-US" sz="1800" dirty="0">
              <a:solidFill>
                <a:srgbClr val="C3B3EB"/>
              </a:solidFill>
            </a:endParaRPr>
          </a:p>
        </p:txBody>
      </p:sp>
      <p:sp>
        <p:nvSpPr>
          <p:cNvPr id="91" name="Title 4"/>
          <p:cNvSpPr txBox="1">
            <a:spLocks/>
          </p:cNvSpPr>
          <p:nvPr/>
        </p:nvSpPr>
        <p:spPr>
          <a:xfrm>
            <a:off x="2238375" y="1223180"/>
            <a:ext cx="981477" cy="618410"/>
          </a:xfrm>
          <a:prstGeom prst="rect">
            <a:avLst/>
          </a:prstGeom>
        </p:spPr>
        <p:txBody>
          <a:bodyPr anchor="ctr"/>
          <a:lstStyle>
            <a:lvl1pPr algn="ctr" defTabSz="685783" rtl="0" eaLnBrk="1" latinLnBrk="1" hangingPunct="1">
              <a:spcBef>
                <a:spcPct val="0"/>
              </a:spcBef>
              <a:buNone/>
              <a:defRPr sz="27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1400" dirty="0">
                <a:solidFill>
                  <a:srgbClr val="F3C04A"/>
                </a:solidFill>
              </a:rPr>
              <a:t>JUL</a:t>
            </a:r>
            <a:endParaRPr lang="ko-KR" altLang="en-US" sz="1400" dirty="0">
              <a:solidFill>
                <a:srgbClr val="F3C04A"/>
              </a:solidFill>
            </a:endParaRPr>
          </a:p>
        </p:txBody>
      </p:sp>
      <p:sp>
        <p:nvSpPr>
          <p:cNvPr id="92" name="Title 4"/>
          <p:cNvSpPr txBox="1">
            <a:spLocks/>
          </p:cNvSpPr>
          <p:nvPr/>
        </p:nvSpPr>
        <p:spPr>
          <a:xfrm>
            <a:off x="3428397" y="1208108"/>
            <a:ext cx="981477" cy="618410"/>
          </a:xfrm>
          <a:prstGeom prst="rect">
            <a:avLst/>
          </a:prstGeom>
        </p:spPr>
        <p:txBody>
          <a:bodyPr anchor="ctr"/>
          <a:lstStyle>
            <a:lvl1pPr algn="ctr" defTabSz="685783" rtl="0" eaLnBrk="1" latinLnBrk="1" hangingPunct="1">
              <a:spcBef>
                <a:spcPct val="0"/>
              </a:spcBef>
              <a:buNone/>
              <a:defRPr sz="27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1400" dirty="0">
                <a:solidFill>
                  <a:srgbClr val="F3C04A"/>
                </a:solidFill>
              </a:rPr>
              <a:t>AUG</a:t>
            </a:r>
            <a:endParaRPr lang="ko-KR" altLang="en-US" sz="1400" dirty="0">
              <a:solidFill>
                <a:srgbClr val="F3C04A"/>
              </a:solidFill>
            </a:endParaRPr>
          </a:p>
        </p:txBody>
      </p:sp>
      <p:sp>
        <p:nvSpPr>
          <p:cNvPr id="95" name="Title 4"/>
          <p:cNvSpPr txBox="1">
            <a:spLocks/>
          </p:cNvSpPr>
          <p:nvPr/>
        </p:nvSpPr>
        <p:spPr>
          <a:xfrm>
            <a:off x="4588134" y="1215284"/>
            <a:ext cx="981477" cy="618410"/>
          </a:xfrm>
          <a:prstGeom prst="rect">
            <a:avLst/>
          </a:prstGeom>
        </p:spPr>
        <p:txBody>
          <a:bodyPr anchor="ctr"/>
          <a:lstStyle>
            <a:lvl1pPr algn="ctr" defTabSz="685783" rtl="0" eaLnBrk="1" latinLnBrk="1" hangingPunct="1">
              <a:spcBef>
                <a:spcPct val="0"/>
              </a:spcBef>
              <a:buNone/>
              <a:defRPr sz="27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1400" dirty="0">
                <a:solidFill>
                  <a:srgbClr val="F3C04A"/>
                </a:solidFill>
              </a:rPr>
              <a:t>SEP</a:t>
            </a:r>
            <a:endParaRPr lang="ko-KR" altLang="en-US" sz="1400" dirty="0">
              <a:solidFill>
                <a:srgbClr val="F3C04A"/>
              </a:solidFill>
            </a:endParaRPr>
          </a:p>
        </p:txBody>
      </p:sp>
      <p:sp>
        <p:nvSpPr>
          <p:cNvPr id="96" name="Title 4"/>
          <p:cNvSpPr txBox="1">
            <a:spLocks/>
          </p:cNvSpPr>
          <p:nvPr/>
        </p:nvSpPr>
        <p:spPr>
          <a:xfrm>
            <a:off x="5643707" y="1203598"/>
            <a:ext cx="981477" cy="618410"/>
          </a:xfrm>
          <a:prstGeom prst="rect">
            <a:avLst/>
          </a:prstGeom>
        </p:spPr>
        <p:txBody>
          <a:bodyPr anchor="ctr"/>
          <a:lstStyle>
            <a:lvl1pPr algn="ctr" defTabSz="685783" rtl="0" eaLnBrk="1" latinLnBrk="1" hangingPunct="1">
              <a:spcBef>
                <a:spcPct val="0"/>
              </a:spcBef>
              <a:buNone/>
              <a:defRPr sz="27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1400" dirty="0">
                <a:solidFill>
                  <a:srgbClr val="F3C04A"/>
                </a:solidFill>
              </a:rPr>
              <a:t>OCT</a:t>
            </a:r>
            <a:endParaRPr lang="ko-KR" altLang="en-US" sz="1400" dirty="0">
              <a:solidFill>
                <a:srgbClr val="F3C04A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248245" y="2016041"/>
            <a:ext cx="1794719" cy="400050"/>
          </a:xfrm>
          <a:prstGeom prst="roundRect">
            <a:avLst/>
          </a:prstGeom>
          <a:solidFill>
            <a:schemeClr val="bg1"/>
          </a:solidFill>
          <a:ln>
            <a:solidFill>
              <a:srgbClr val="F3C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itle 4"/>
          <p:cNvSpPr txBox="1">
            <a:spLocks/>
          </p:cNvSpPr>
          <p:nvPr/>
        </p:nvSpPr>
        <p:spPr>
          <a:xfrm>
            <a:off x="245663" y="1895475"/>
            <a:ext cx="1842247" cy="618410"/>
          </a:xfrm>
          <a:prstGeom prst="rect">
            <a:avLst/>
          </a:prstGeom>
        </p:spPr>
        <p:txBody>
          <a:bodyPr anchor="ctr"/>
          <a:lstStyle>
            <a:lvl1pPr algn="ctr" defTabSz="685783" rtl="0" eaLnBrk="1" latinLnBrk="1" hangingPunct="1">
              <a:spcBef>
                <a:spcPct val="0"/>
              </a:spcBef>
              <a:buNone/>
              <a:defRPr sz="27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1400" dirty="0">
                <a:solidFill>
                  <a:srgbClr val="C3B3EB"/>
                </a:solidFill>
              </a:rPr>
              <a:t>Analyze System</a:t>
            </a:r>
            <a:endParaRPr lang="ko-KR" altLang="en-US" sz="1400" dirty="0">
              <a:solidFill>
                <a:srgbClr val="C3B3EB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50827" y="3082018"/>
            <a:ext cx="1794719" cy="400050"/>
          </a:xfrm>
          <a:prstGeom prst="roundRect">
            <a:avLst/>
          </a:prstGeom>
          <a:solidFill>
            <a:schemeClr val="bg1"/>
          </a:solidFill>
          <a:ln>
            <a:solidFill>
              <a:srgbClr val="F3C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itle 4"/>
          <p:cNvSpPr txBox="1">
            <a:spLocks/>
          </p:cNvSpPr>
          <p:nvPr/>
        </p:nvSpPr>
        <p:spPr>
          <a:xfrm>
            <a:off x="248245" y="2961452"/>
            <a:ext cx="1842247" cy="618410"/>
          </a:xfrm>
          <a:prstGeom prst="rect">
            <a:avLst/>
          </a:prstGeom>
        </p:spPr>
        <p:txBody>
          <a:bodyPr anchor="ctr"/>
          <a:lstStyle>
            <a:lvl1pPr algn="ctr" defTabSz="685783" rtl="0" eaLnBrk="1" latinLnBrk="1" hangingPunct="1">
              <a:spcBef>
                <a:spcPct val="0"/>
              </a:spcBef>
              <a:buNone/>
              <a:defRPr sz="27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1400" dirty="0">
                <a:solidFill>
                  <a:srgbClr val="C3B3EB"/>
                </a:solidFill>
              </a:rPr>
              <a:t>Design</a:t>
            </a:r>
            <a:endParaRPr lang="ko-KR" altLang="en-US" sz="1400" dirty="0">
              <a:solidFill>
                <a:srgbClr val="C3B3EB"/>
              </a:solidFill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243307" y="4078613"/>
            <a:ext cx="1794719" cy="400050"/>
          </a:xfrm>
          <a:prstGeom prst="roundRect">
            <a:avLst/>
          </a:prstGeom>
          <a:solidFill>
            <a:schemeClr val="bg1"/>
          </a:solidFill>
          <a:ln>
            <a:solidFill>
              <a:srgbClr val="F3C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itle 4"/>
          <p:cNvSpPr txBox="1">
            <a:spLocks/>
          </p:cNvSpPr>
          <p:nvPr/>
        </p:nvSpPr>
        <p:spPr>
          <a:xfrm>
            <a:off x="240725" y="3958047"/>
            <a:ext cx="1842247" cy="618410"/>
          </a:xfrm>
          <a:prstGeom prst="rect">
            <a:avLst/>
          </a:prstGeom>
        </p:spPr>
        <p:txBody>
          <a:bodyPr anchor="ctr"/>
          <a:lstStyle>
            <a:lvl1pPr algn="ctr" defTabSz="685783" rtl="0" eaLnBrk="1" latinLnBrk="1" hangingPunct="1">
              <a:spcBef>
                <a:spcPct val="0"/>
              </a:spcBef>
              <a:buNone/>
              <a:defRPr sz="27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1400" dirty="0">
                <a:solidFill>
                  <a:srgbClr val="C3B3EB"/>
                </a:solidFill>
              </a:rPr>
              <a:t>Implements</a:t>
            </a:r>
            <a:endParaRPr lang="ko-KR" altLang="en-US" sz="1400" dirty="0">
              <a:solidFill>
                <a:srgbClr val="C3B3EB"/>
              </a:solidFill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>
            <a:off x="152033" y="3811905"/>
            <a:ext cx="6552728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5" name="Group 114"/>
          <p:cNvGrpSpPr/>
          <p:nvPr/>
        </p:nvGrpSpPr>
        <p:grpSpPr>
          <a:xfrm>
            <a:off x="5373216" y="654571"/>
            <a:ext cx="1338230" cy="443458"/>
            <a:chOff x="73835" y="654571"/>
            <a:chExt cx="1338230" cy="443458"/>
          </a:xfrm>
        </p:grpSpPr>
        <p:sp>
          <p:nvSpPr>
            <p:cNvPr id="107" name="Rounded Rectangle 106"/>
            <p:cNvSpPr/>
            <p:nvPr/>
          </p:nvSpPr>
          <p:spPr>
            <a:xfrm>
              <a:off x="73835" y="654571"/>
              <a:ext cx="1338230" cy="44345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248245" y="971550"/>
              <a:ext cx="36969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248245" y="777202"/>
              <a:ext cx="369693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diamond"/>
              <a:tailEnd type="diamon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Title 4"/>
            <p:cNvSpPr txBox="1">
              <a:spLocks/>
            </p:cNvSpPr>
            <p:nvPr/>
          </p:nvSpPr>
          <p:spPr>
            <a:xfrm>
              <a:off x="742950" y="656184"/>
              <a:ext cx="565327" cy="244881"/>
            </a:xfrm>
            <a:prstGeom prst="rect">
              <a:avLst/>
            </a:prstGeom>
          </p:spPr>
          <p:txBody>
            <a:bodyPr anchor="ctr"/>
            <a:lstStyle>
              <a:lvl1pPr algn="ctr" defTabSz="685783" rtl="0" eaLnBrk="1" latinLnBrk="1" hangingPunct="1">
                <a:spcBef>
                  <a:spcPct val="0"/>
                </a:spcBef>
                <a:buNone/>
                <a:defRPr sz="27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Arial" pitchFamily="34" charset="0"/>
                </a:defRPr>
              </a:lvl1pPr>
            </a:lstStyle>
            <a:p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Plan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4" name="Title 4"/>
            <p:cNvSpPr txBox="1">
              <a:spLocks/>
            </p:cNvSpPr>
            <p:nvPr/>
          </p:nvSpPr>
          <p:spPr>
            <a:xfrm>
              <a:off x="692696" y="839203"/>
              <a:ext cx="677397" cy="244881"/>
            </a:xfrm>
            <a:prstGeom prst="rect">
              <a:avLst/>
            </a:prstGeom>
          </p:spPr>
          <p:txBody>
            <a:bodyPr anchor="ctr"/>
            <a:lstStyle>
              <a:lvl1pPr algn="ctr" defTabSz="685783" rtl="0" eaLnBrk="1" latinLnBrk="1" hangingPunct="1">
                <a:spcBef>
                  <a:spcPct val="0"/>
                </a:spcBef>
                <a:buNone/>
                <a:defRPr sz="27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Arial" pitchFamily="34" charset="0"/>
                </a:defRPr>
              </a:lvl1pPr>
            </a:lstStyle>
            <a:p>
              <a:r>
                <a:rPr lang="en-US" altLang="ko-KR" sz="1100" dirty="0">
                  <a:solidFill>
                    <a:schemeClr val="tx1"/>
                  </a:solidFill>
                </a:rPr>
                <a:t>Actual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16" name="Straight Connector 115"/>
          <p:cNvCxnSpPr/>
          <p:nvPr/>
        </p:nvCxnSpPr>
        <p:spPr>
          <a:xfrm>
            <a:off x="2411607" y="2124075"/>
            <a:ext cx="1646043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headEnd type="diamond"/>
            <a:tailEnd type="diamon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2396428" y="2355726"/>
            <a:ext cx="16612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057650" y="2171700"/>
            <a:ext cx="0" cy="184026"/>
          </a:xfrm>
          <a:prstGeom prst="line">
            <a:avLst/>
          </a:prstGeom>
          <a:ln w="28575">
            <a:solidFill>
              <a:srgbClr val="F3C04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4057650" y="3190875"/>
            <a:ext cx="117155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headEnd type="diamond"/>
            <a:tailEnd type="diamon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057650" y="3443968"/>
            <a:ext cx="11715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5229200" y="3251262"/>
            <a:ext cx="0" cy="184026"/>
          </a:xfrm>
          <a:prstGeom prst="line">
            <a:avLst/>
          </a:prstGeom>
          <a:ln w="28575">
            <a:solidFill>
              <a:srgbClr val="F3C04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256604" y="4155926"/>
            <a:ext cx="83669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headEnd type="diamond"/>
            <a:tailEnd type="diamon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29200" y="4410075"/>
            <a:ext cx="12910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6143180" y="4155926"/>
            <a:ext cx="377029" cy="254149"/>
          </a:xfrm>
          <a:prstGeom prst="line">
            <a:avLst/>
          </a:prstGeom>
          <a:ln w="28575">
            <a:solidFill>
              <a:srgbClr val="F3C04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5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63269" y="1852870"/>
            <a:ext cx="464293" cy="464293"/>
            <a:chOff x="3837949" y="1567399"/>
            <a:chExt cx="464293" cy="464293"/>
          </a:xfrm>
        </p:grpSpPr>
        <p:sp>
          <p:nvSpPr>
            <p:cNvPr id="15" name="Oval 14"/>
            <p:cNvSpPr/>
            <p:nvPr/>
          </p:nvSpPr>
          <p:spPr>
            <a:xfrm>
              <a:off x="3837949" y="1567399"/>
              <a:ext cx="464293" cy="4642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08250" y="1655316"/>
              <a:ext cx="336805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altLang="ko-KR" sz="13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ko-KR" altLang="en-US" sz="13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33570" y="2669611"/>
            <a:ext cx="336805" cy="3000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135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ko-KR" altLang="en-US" sz="13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63269" y="2530761"/>
            <a:ext cx="464293" cy="464293"/>
            <a:chOff x="3837949" y="3615755"/>
            <a:chExt cx="464293" cy="464293"/>
          </a:xfrm>
        </p:grpSpPr>
        <p:sp>
          <p:nvSpPr>
            <p:cNvPr id="18" name="Oval 17"/>
            <p:cNvSpPr/>
            <p:nvPr/>
          </p:nvSpPr>
          <p:spPr>
            <a:xfrm>
              <a:off x="3837949" y="3615755"/>
              <a:ext cx="464293" cy="4642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08250" y="3697860"/>
              <a:ext cx="336805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3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ko-KR" altLang="en-US" sz="13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268760" y="1906309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Check finger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scan (Support)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68760" y="2615048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Support MHRD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exam (Support)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itle 6"/>
          <p:cNvSpPr txBox="1">
            <a:spLocks/>
          </p:cNvSpPr>
          <p:nvPr/>
        </p:nvSpPr>
        <p:spPr>
          <a:xfrm>
            <a:off x="29218" y="24020"/>
            <a:ext cx="6858000" cy="675522"/>
          </a:xfrm>
          <a:prstGeom prst="rect">
            <a:avLst/>
          </a:prstGeom>
        </p:spPr>
        <p:txBody>
          <a:bodyPr anchor="ctr"/>
          <a:lstStyle>
            <a:lvl1pPr algn="ctr" defTabSz="685783" rtl="0" eaLnBrk="1" latinLnBrk="1" hangingPunct="1">
              <a:spcBef>
                <a:spcPct val="0"/>
              </a:spcBef>
              <a:buNone/>
              <a:defRPr sz="27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 smtClean="0">
                <a:solidFill>
                  <a:schemeClr val="accent4"/>
                </a:solidFill>
              </a:rPr>
              <a:t>Work &amp; Responsibility</a:t>
            </a:r>
            <a:r>
              <a:rPr lang="th-TH" altLang="ko-KR" dirty="0" smtClean="0">
                <a:solidFill>
                  <a:schemeClr val="accent4"/>
                </a:solidFill>
              </a:rPr>
              <a:t>(</a:t>
            </a:r>
            <a:r>
              <a:rPr lang="en-US" altLang="ko-KR" dirty="0" smtClean="0">
                <a:solidFill>
                  <a:schemeClr val="accent4"/>
                </a:solidFill>
              </a:rPr>
              <a:t>Support</a:t>
            </a:r>
            <a:r>
              <a:rPr lang="th-TH" altLang="ko-KR" dirty="0" smtClean="0">
                <a:solidFill>
                  <a:schemeClr val="accent4"/>
                </a:solidFill>
              </a:rPr>
              <a:t>)</a:t>
            </a:r>
            <a:endParaRPr lang="ko-KR" alt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763269" y="1150159"/>
            <a:ext cx="464293" cy="464293"/>
            <a:chOff x="3837949" y="1567399"/>
            <a:chExt cx="464293" cy="464293"/>
          </a:xfrm>
        </p:grpSpPr>
        <p:sp>
          <p:nvSpPr>
            <p:cNvPr id="27" name="Oval 26"/>
            <p:cNvSpPr/>
            <p:nvPr/>
          </p:nvSpPr>
          <p:spPr>
            <a:xfrm>
              <a:off x="3837949" y="1567399"/>
              <a:ext cx="464293" cy="4642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08250" y="1655316"/>
              <a:ext cx="336805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35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ko-KR" altLang="en-US" sz="13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268760" y="1203598"/>
            <a:ext cx="4608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Development Process Change Report System (PCR)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160" y="1614452"/>
            <a:ext cx="1756400" cy="12976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9093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>
            <a:spLocks/>
          </p:cNvSpPr>
          <p:nvPr/>
        </p:nvSpPr>
        <p:spPr>
          <a:xfrm>
            <a:off x="42505" y="-50402"/>
            <a:ext cx="6858000" cy="603514"/>
          </a:xfrm>
          <a:prstGeom prst="rect">
            <a:avLst/>
          </a:prstGeom>
        </p:spPr>
        <p:txBody>
          <a:bodyPr anchor="ctr"/>
          <a:lstStyle>
            <a:lvl1pPr algn="ctr" defTabSz="685783" rtl="0" eaLnBrk="1" latinLnBrk="1" hangingPunct="1">
              <a:spcBef>
                <a:spcPct val="0"/>
              </a:spcBef>
              <a:buNone/>
              <a:defRPr sz="27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 smtClean="0">
                <a:solidFill>
                  <a:schemeClr val="accent4"/>
                </a:solidFill>
              </a:rPr>
              <a:t>Action Plan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-2882823" y="47694"/>
            <a:ext cx="5491138" cy="5381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9"/>
          <a:stretch/>
        </p:blipFill>
        <p:spPr>
          <a:xfrm>
            <a:off x="301194" y="815475"/>
            <a:ext cx="6381328" cy="1948810"/>
          </a:xfrm>
          <a:prstGeom prst="rect">
            <a:avLst/>
          </a:prstGeom>
          <a:ln w="6350" cap="sq" cmpd="thickThin">
            <a:solidFill>
              <a:srgbClr val="FFC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0" name="Rectangle 39"/>
          <p:cNvSpPr/>
          <p:nvPr/>
        </p:nvSpPr>
        <p:spPr>
          <a:xfrm>
            <a:off x="970853" y="3722853"/>
            <a:ext cx="1277475" cy="2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1" name="Rectangle 40"/>
          <p:cNvSpPr/>
          <p:nvPr/>
        </p:nvSpPr>
        <p:spPr>
          <a:xfrm>
            <a:off x="2104008" y="3722853"/>
            <a:ext cx="1413112" cy="27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2" name="Rectangle 41"/>
          <p:cNvSpPr/>
          <p:nvPr/>
        </p:nvSpPr>
        <p:spPr>
          <a:xfrm>
            <a:off x="3501008" y="3722853"/>
            <a:ext cx="1557500" cy="27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3" name="Rectangle 42"/>
          <p:cNvSpPr/>
          <p:nvPr/>
        </p:nvSpPr>
        <p:spPr>
          <a:xfrm>
            <a:off x="5047200" y="3722853"/>
            <a:ext cx="1337415" cy="270000"/>
          </a:xfrm>
          <a:prstGeom prst="rect">
            <a:avLst/>
          </a:prstGeom>
          <a:solidFill>
            <a:srgbClr val="F26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4" name="Round Same Side Corner Rectangle 39"/>
          <p:cNvSpPr/>
          <p:nvPr/>
        </p:nvSpPr>
        <p:spPr>
          <a:xfrm rot="18900000">
            <a:off x="5679513" y="3511590"/>
            <a:ext cx="692528" cy="692528"/>
          </a:xfrm>
          <a:custGeom>
            <a:avLst/>
            <a:gdLst/>
            <a:ahLst/>
            <a:cxnLst/>
            <a:rect l="l" t="t" r="r" b="b"/>
            <a:pathLst>
              <a:path w="923370" h="923370">
                <a:moveTo>
                  <a:pt x="870649" y="52721"/>
                </a:moveTo>
                <a:cubicBezTo>
                  <a:pt x="903223" y="85294"/>
                  <a:pt x="923370" y="130294"/>
                  <a:pt x="923370" y="180000"/>
                </a:cubicBezTo>
                <a:lnTo>
                  <a:pt x="923370" y="914399"/>
                </a:lnTo>
                <a:lnTo>
                  <a:pt x="914399" y="914399"/>
                </a:lnTo>
                <a:lnTo>
                  <a:pt x="914399" y="923370"/>
                </a:lnTo>
                <a:lnTo>
                  <a:pt x="180000" y="923370"/>
                </a:lnTo>
                <a:cubicBezTo>
                  <a:pt x="80589" y="923370"/>
                  <a:pt x="0" y="842781"/>
                  <a:pt x="0" y="743370"/>
                </a:cubicBezTo>
                <a:cubicBezTo>
                  <a:pt x="0" y="643959"/>
                  <a:pt x="80589" y="563370"/>
                  <a:pt x="179999" y="563370"/>
                </a:cubicBezTo>
                <a:lnTo>
                  <a:pt x="563370" y="563370"/>
                </a:lnTo>
                <a:lnTo>
                  <a:pt x="563370" y="180000"/>
                </a:lnTo>
                <a:cubicBezTo>
                  <a:pt x="563370" y="80589"/>
                  <a:pt x="643959" y="0"/>
                  <a:pt x="743370" y="0"/>
                </a:cubicBezTo>
                <a:cubicBezTo>
                  <a:pt x="793076" y="0"/>
                  <a:pt x="838076" y="20147"/>
                  <a:pt x="870649" y="527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5" name="Oval 44"/>
          <p:cNvSpPr/>
          <p:nvPr/>
        </p:nvSpPr>
        <p:spPr>
          <a:xfrm>
            <a:off x="781877" y="3650938"/>
            <a:ext cx="405000" cy="405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6" name="Oval 45"/>
          <p:cNvSpPr/>
          <p:nvPr/>
        </p:nvSpPr>
        <p:spPr>
          <a:xfrm>
            <a:off x="843808" y="3712869"/>
            <a:ext cx="270000" cy="27000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2006013" y="3655212"/>
            <a:ext cx="405000" cy="405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8" name="Oval 47"/>
          <p:cNvSpPr/>
          <p:nvPr/>
        </p:nvSpPr>
        <p:spPr>
          <a:xfrm>
            <a:off x="2067944" y="3717143"/>
            <a:ext cx="270000" cy="27000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3446173" y="3659486"/>
            <a:ext cx="405000" cy="405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0" name="Oval 49"/>
          <p:cNvSpPr/>
          <p:nvPr/>
        </p:nvSpPr>
        <p:spPr>
          <a:xfrm>
            <a:off x="3508104" y="3721418"/>
            <a:ext cx="270000" cy="270000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4859285" y="3663761"/>
            <a:ext cx="405000" cy="405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2" name="Oval 51"/>
          <p:cNvSpPr/>
          <p:nvPr/>
        </p:nvSpPr>
        <p:spPr>
          <a:xfrm>
            <a:off x="4921217" y="3725692"/>
            <a:ext cx="270000" cy="270000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직사각형 113"/>
          <p:cNvSpPr>
            <a:spLocks noChangeArrowheads="1"/>
          </p:cNvSpPr>
          <p:nvPr/>
        </p:nvSpPr>
        <p:spPr bwMode="auto">
          <a:xfrm>
            <a:off x="518613" y="4107607"/>
            <a:ext cx="8640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JUL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779097" y="3373221"/>
            <a:ext cx="846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AUG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157964" y="4108271"/>
            <a:ext cx="990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SEP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728624" y="3373220"/>
            <a:ext cx="666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OCT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83541" y="2866901"/>
            <a:ext cx="1838973" cy="762476"/>
            <a:chOff x="2977582" y="1914175"/>
            <a:chExt cx="2173896" cy="1016636"/>
          </a:xfrm>
        </p:grpSpPr>
        <p:sp>
          <p:nvSpPr>
            <p:cNvPr id="58" name="TextBox 57"/>
            <p:cNvSpPr txBox="1"/>
            <p:nvPr/>
          </p:nvSpPr>
          <p:spPr>
            <a:xfrm>
              <a:off x="2977582" y="1914175"/>
              <a:ext cx="192525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Analyze System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130968" y="2253702"/>
              <a:ext cx="2020510" cy="677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requirements </a:t>
              </a:r>
              <a:endParaRPr lang="th-TH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Analyze requirements	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132496" y="4108564"/>
            <a:ext cx="2061685" cy="720050"/>
            <a:chOff x="2810707" y="1606787"/>
            <a:chExt cx="2437169" cy="960067"/>
          </a:xfrm>
        </p:grpSpPr>
        <p:sp>
          <p:nvSpPr>
            <p:cNvPr id="65" name="TextBox 64"/>
            <p:cNvSpPr txBox="1"/>
            <p:nvPr/>
          </p:nvSpPr>
          <p:spPr>
            <a:xfrm>
              <a:off x="2818813" y="1606787"/>
              <a:ext cx="156770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810707" y="1889746"/>
              <a:ext cx="243716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Coding PCR system in phase 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</a:t>
              </a:r>
              <a:endParaRPr lang="th-TH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 System &amp; Demo 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System</a:t>
              </a:r>
              <a:endParaRPr lang="th-TH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Presentation PCR 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System</a:t>
              </a:r>
              <a:endParaRPr lang="th-TH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422789" y="4107606"/>
            <a:ext cx="1709219" cy="870680"/>
            <a:chOff x="3055475" y="1721402"/>
            <a:chExt cx="2020510" cy="1160907"/>
          </a:xfrm>
        </p:grpSpPr>
        <p:sp>
          <p:nvSpPr>
            <p:cNvPr id="70" name="TextBox 69"/>
            <p:cNvSpPr txBox="1"/>
            <p:nvPr/>
          </p:nvSpPr>
          <p:spPr>
            <a:xfrm>
              <a:off x="3067918" y="1721402"/>
              <a:ext cx="158568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Analyze System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055475" y="2020534"/>
              <a:ext cx="2020510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Analyze 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requirements</a:t>
              </a:r>
              <a:endParaRPr lang="th-TH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 diagram </a:t>
              </a:r>
              <a:endParaRPr lang="th-TH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Confirm 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requirements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	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3080794" y="1275606"/>
            <a:ext cx="234000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3314794" y="1419622"/>
            <a:ext cx="234000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768845" y="1419622"/>
            <a:ext cx="234000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4221088" y="1419622"/>
            <a:ext cx="234000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3314794" y="1635646"/>
            <a:ext cx="1343840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4658634" y="1851670"/>
            <a:ext cx="432000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874634" y="1995686"/>
            <a:ext cx="1578702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536085" y="2211710"/>
            <a:ext cx="234000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5770085" y="2427734"/>
            <a:ext cx="234000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6004085" y="2643758"/>
            <a:ext cx="449251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Elbow Connector 96"/>
          <p:cNvCxnSpPr/>
          <p:nvPr/>
        </p:nvCxnSpPr>
        <p:spPr>
          <a:xfrm flipV="1">
            <a:off x="3096167" y="1275606"/>
            <a:ext cx="218627" cy="62862"/>
          </a:xfrm>
          <a:prstGeom prst="bentConnector3">
            <a:avLst>
              <a:gd name="adj1" fmla="val 102281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Elbow Connector 103"/>
          <p:cNvCxnSpPr/>
          <p:nvPr/>
        </p:nvCxnSpPr>
        <p:spPr>
          <a:xfrm flipV="1">
            <a:off x="3314794" y="1428768"/>
            <a:ext cx="218627" cy="62862"/>
          </a:xfrm>
          <a:prstGeom prst="bentConnector3">
            <a:avLst>
              <a:gd name="adj1" fmla="val 102281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Elbow Connector 104"/>
          <p:cNvCxnSpPr/>
          <p:nvPr/>
        </p:nvCxnSpPr>
        <p:spPr>
          <a:xfrm flipV="1">
            <a:off x="3768087" y="1428768"/>
            <a:ext cx="218627" cy="62862"/>
          </a:xfrm>
          <a:prstGeom prst="bentConnector3">
            <a:avLst>
              <a:gd name="adj1" fmla="val 102281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Elbow Connector 105"/>
          <p:cNvCxnSpPr/>
          <p:nvPr/>
        </p:nvCxnSpPr>
        <p:spPr>
          <a:xfrm flipV="1">
            <a:off x="4216579" y="1421127"/>
            <a:ext cx="218627" cy="62862"/>
          </a:xfrm>
          <a:prstGeom prst="bentConnector3">
            <a:avLst>
              <a:gd name="adj1" fmla="val 102281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Elbow Connector 106"/>
          <p:cNvCxnSpPr/>
          <p:nvPr/>
        </p:nvCxnSpPr>
        <p:spPr>
          <a:xfrm flipV="1">
            <a:off x="3314794" y="1617927"/>
            <a:ext cx="1343840" cy="69018"/>
          </a:xfrm>
          <a:prstGeom prst="bentConnector3">
            <a:avLst>
              <a:gd name="adj1" fmla="val 100182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Elbow Connector 111"/>
          <p:cNvCxnSpPr/>
          <p:nvPr/>
        </p:nvCxnSpPr>
        <p:spPr>
          <a:xfrm flipV="1">
            <a:off x="4653136" y="1848160"/>
            <a:ext cx="429895" cy="54808"/>
          </a:xfrm>
          <a:prstGeom prst="bentConnector3">
            <a:avLst>
              <a:gd name="adj1" fmla="val 104062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874634" y="2067694"/>
            <a:ext cx="1578702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5716390" y="559988"/>
            <a:ext cx="348140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5716390" y="699542"/>
            <a:ext cx="34814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6126880" y="455436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Plan</a:t>
            </a:r>
            <a:endParaRPr lang="en-US" sz="800" dirty="0"/>
          </a:p>
        </p:txBody>
      </p:sp>
      <p:sp>
        <p:nvSpPr>
          <p:cNvPr id="124" name="TextBox 123"/>
          <p:cNvSpPr txBox="1"/>
          <p:nvPr/>
        </p:nvSpPr>
        <p:spPr>
          <a:xfrm>
            <a:off x="6118158" y="590067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Process</a:t>
            </a:r>
            <a:endParaRPr lang="en-US" sz="800" dirty="0"/>
          </a:p>
        </p:txBody>
      </p:sp>
      <p:grpSp>
        <p:nvGrpSpPr>
          <p:cNvPr id="134" name="Group 133"/>
          <p:cNvGrpSpPr/>
          <p:nvPr/>
        </p:nvGrpSpPr>
        <p:grpSpPr>
          <a:xfrm>
            <a:off x="2828787" y="2870032"/>
            <a:ext cx="1721671" cy="614841"/>
            <a:chOff x="3116248" y="1926356"/>
            <a:chExt cx="2035230" cy="819789"/>
          </a:xfrm>
        </p:grpSpPr>
        <p:sp>
          <p:nvSpPr>
            <p:cNvPr id="135" name="TextBox 134"/>
            <p:cNvSpPr txBox="1"/>
            <p:nvPr/>
          </p:nvSpPr>
          <p:spPr>
            <a:xfrm>
              <a:off x="3116248" y="1926356"/>
              <a:ext cx="192525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130968" y="2253702"/>
              <a:ext cx="20205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 mock up of system </a:t>
              </a:r>
              <a:endParaRPr lang="th-TH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Confirm mock up with 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683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60648" y="2974618"/>
            <a:ext cx="6480719" cy="1475498"/>
            <a:chOff x="1759997" y="1635646"/>
            <a:chExt cx="8640958" cy="1967331"/>
          </a:xfrm>
        </p:grpSpPr>
        <p:sp>
          <p:nvSpPr>
            <p:cNvPr id="3" name="TextBox 2"/>
            <p:cNvSpPr txBox="1"/>
            <p:nvPr/>
          </p:nvSpPr>
          <p:spPr>
            <a:xfrm>
              <a:off x="1759997" y="2330834"/>
              <a:ext cx="8640958" cy="1272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/>
              </a:r>
              <a:br>
                <a:rPr lang="en-US" sz="1400" dirty="0"/>
              </a:br>
              <a:r>
                <a:rPr lang="en-US" sz="1400" dirty="0"/>
                <a:t>Process Change Report (PCR) system which records changes. </a:t>
              </a:r>
              <a:endParaRPr lang="th-TH" sz="1400" dirty="0"/>
            </a:p>
            <a:p>
              <a:pPr algn="ctr"/>
              <a:r>
                <a:rPr lang="en-US" sz="1400" dirty="0"/>
                <a:t>The work processes of each department </a:t>
              </a:r>
              <a:r>
                <a:rPr lang="en-US" sz="1400" dirty="0" smtClean="0"/>
                <a:t>within the </a:t>
              </a:r>
              <a:r>
                <a:rPr lang="en-US" sz="1400" dirty="0"/>
                <a:t>company and information </a:t>
              </a:r>
              <a:endParaRPr lang="th-TH" sz="1400" dirty="0"/>
            </a:p>
            <a:p>
              <a:pPr algn="ctr"/>
              <a:r>
                <a:rPr lang="en-US" sz="1400" dirty="0" smtClean="0"/>
                <a:t>management</a:t>
              </a:r>
              <a:r>
                <a:rPr lang="en-US" sz="1400" dirty="0"/>
                <a:t>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" name="Text Placeholder 13"/>
            <p:cNvSpPr txBox="1">
              <a:spLocks/>
            </p:cNvSpPr>
            <p:nvPr/>
          </p:nvSpPr>
          <p:spPr>
            <a:xfrm>
              <a:off x="3714846" y="1635646"/>
              <a:ext cx="4529562" cy="576064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2400" b="1" dirty="0">
                  <a:solidFill>
                    <a:srgbClr val="A0C458"/>
                  </a:solidFill>
                  <a:cs typeface="Arial" pitchFamily="34" charset="0"/>
                </a:rPr>
                <a:t>What is PCR System ?</a:t>
              </a:r>
              <a:endParaRPr lang="ko-KR" altLang="en-US" sz="2400" b="1" dirty="0">
                <a:solidFill>
                  <a:srgbClr val="A0C458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" y="1737484"/>
            <a:ext cx="1376772" cy="1657095"/>
            <a:chOff x="1" y="1321321"/>
            <a:chExt cx="2051719" cy="2469467"/>
          </a:xfrm>
        </p:grpSpPr>
        <p:sp>
          <p:nvSpPr>
            <p:cNvPr id="9" name="Rectangle 8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rgbClr val="A0C458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481228" y="1737484"/>
            <a:ext cx="1376772" cy="1657095"/>
            <a:chOff x="1" y="1321321"/>
            <a:chExt cx="2051719" cy="2469467"/>
          </a:xfrm>
        </p:grpSpPr>
        <p:sp>
          <p:nvSpPr>
            <p:cNvPr id="20" name="Rectangle 19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rgbClr val="A0C458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5" name="Rectangle 4"/>
          <p:cNvSpPr/>
          <p:nvPr/>
        </p:nvSpPr>
        <p:spPr>
          <a:xfrm>
            <a:off x="2348880" y="339502"/>
            <a:ext cx="2016224" cy="261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556792" y="580572"/>
            <a:ext cx="3688912" cy="2123516"/>
            <a:chOff x="5898415" y="1976415"/>
            <a:chExt cx="5654530" cy="3255020"/>
          </a:xfrm>
        </p:grpSpPr>
        <p:sp>
          <p:nvSpPr>
            <p:cNvPr id="18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5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6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7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8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9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30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31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32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33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34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729" y="720660"/>
            <a:ext cx="2790040" cy="173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6B1D1"/>
      </a:accent1>
      <a:accent2>
        <a:srgbClr val="A0C358"/>
      </a:accent2>
      <a:accent3>
        <a:srgbClr val="F3C04A"/>
      </a:accent3>
      <a:accent4>
        <a:srgbClr val="F26D9A"/>
      </a:accent4>
      <a:accent5>
        <a:srgbClr val="57687C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6B1D1"/>
      </a:accent1>
      <a:accent2>
        <a:srgbClr val="A0C358"/>
      </a:accent2>
      <a:accent3>
        <a:srgbClr val="F3C04A"/>
      </a:accent3>
      <a:accent4>
        <a:srgbClr val="F26D9A"/>
      </a:accent4>
      <a:accent5>
        <a:srgbClr val="57687C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3560</TotalTime>
  <Words>1229</Words>
  <Application>Microsoft Office PowerPoint</Application>
  <PresentationFormat>Custom</PresentationFormat>
  <Paragraphs>466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Malgun Gothic</vt:lpstr>
      <vt:lpstr>Angsana New</vt:lpstr>
      <vt:lpstr>Arial</vt:lpstr>
      <vt:lpstr>Arial Unicode MS</vt:lpstr>
      <vt:lpstr>Calibri</vt:lpstr>
      <vt:lpstr>Roboto Light</vt:lpstr>
      <vt:lpstr>Roboto Regular</vt:lpstr>
      <vt:lpstr>Wingdings</vt:lpstr>
      <vt:lpstr>Cover and End Slide Master</vt:lpstr>
      <vt:lpstr>Section Break Slide Master</vt:lpstr>
      <vt:lpstr>Cooperative Education</vt:lpstr>
      <vt:lpstr>Agenda</vt:lpstr>
      <vt:lpstr>Our Team</vt:lpstr>
      <vt:lpstr>Organization</vt:lpstr>
      <vt:lpstr>Our Team</vt:lpstr>
      <vt:lpstr>Work &amp; Responsibility</vt:lpstr>
      <vt:lpstr>PowerPoint Presentation</vt:lpstr>
      <vt:lpstr>PowerPoint Presentation</vt:lpstr>
      <vt:lpstr>PowerPoint Presentation</vt:lpstr>
      <vt:lpstr>What Problems ?</vt:lpstr>
      <vt:lpstr>Work &amp; Responsibility</vt:lpstr>
      <vt:lpstr>Work &amp; Responsibility</vt:lpstr>
      <vt:lpstr>Work &amp; Responsibility</vt:lpstr>
      <vt:lpstr>Introduction &amp; Process</vt:lpstr>
      <vt:lpstr>Tool</vt:lpstr>
      <vt:lpstr>Analyze System</vt:lpstr>
      <vt:lpstr>Analyze System</vt:lpstr>
      <vt:lpstr>PowerPoint Presentation</vt:lpstr>
      <vt:lpstr>Analyze System</vt:lpstr>
      <vt:lpstr>PowerPoint Presentation</vt:lpstr>
      <vt:lpstr>PowerPoint Presentation</vt:lpstr>
      <vt:lpstr>Analyze System</vt:lpstr>
      <vt:lpstr>Analyze System</vt:lpstr>
      <vt:lpstr>Analyze System</vt:lpstr>
      <vt:lpstr>Analyze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Skill &amp; Experience</vt:lpstr>
      <vt:lpstr>Skill &amp; Experience</vt:lpstr>
      <vt:lpstr>Skill &amp; Experience</vt:lpstr>
      <vt:lpstr>Skill &amp; Experience</vt:lpstr>
      <vt:lpstr>PowerPoint Presentation</vt:lpstr>
      <vt:lpstr>Action Plan</vt:lpstr>
      <vt:lpstr>PowerPoint Presentation</vt:lpstr>
      <vt:lpstr>Action Plan</vt:lpstr>
      <vt:lpstr>Plan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Googlesliesppt.com;allppt.com</dc:creator>
  <cp:lastModifiedBy>Windows User</cp:lastModifiedBy>
  <cp:revision>351</cp:revision>
  <dcterms:created xsi:type="dcterms:W3CDTF">2016-11-15T01:04:21Z</dcterms:created>
  <dcterms:modified xsi:type="dcterms:W3CDTF">2020-10-25T15:02:00Z</dcterms:modified>
</cp:coreProperties>
</file>